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500" b="1" i="0">
                <a:solidFill>
                  <a:srgbClr val="039397"/>
                </a:solidFill>
                <a:latin typeface="Palatino Linotype"/>
                <a:cs typeface="Palatino Linotyp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50" b="0" i="0">
                <a:solidFill>
                  <a:srgbClr val="FAFF0F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4750" b="0" i="0">
                <a:solidFill>
                  <a:srgbClr val="535353"/>
                </a:solidFill>
                <a:latin typeface="Arial Black"/>
                <a:cs typeface="Arial Black"/>
              </a:defRPr>
            </a:lvl1pPr>
          </a:lstStyle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dirty="0" spc="-25"/>
              <a:t>0</a:t>
            </a: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500" b="1" i="0">
                <a:solidFill>
                  <a:srgbClr val="039397"/>
                </a:solidFill>
                <a:latin typeface="Palatino Linotype"/>
                <a:cs typeface="Palatino Linotyp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50" b="0" i="0">
                <a:solidFill>
                  <a:srgbClr val="FAFF0F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4750" b="0" i="0">
                <a:solidFill>
                  <a:srgbClr val="535353"/>
                </a:solidFill>
                <a:latin typeface="Arial Black"/>
                <a:cs typeface="Arial Black"/>
              </a:defRPr>
            </a:lvl1pPr>
          </a:lstStyle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dirty="0" spc="-25"/>
              <a:t>0</a:t>
            </a: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500" b="1" i="0">
                <a:solidFill>
                  <a:srgbClr val="039397"/>
                </a:solidFill>
                <a:latin typeface="Palatino Linotype"/>
                <a:cs typeface="Palatino Linotyp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4750" b="0" i="0">
                <a:solidFill>
                  <a:srgbClr val="535353"/>
                </a:solidFill>
                <a:latin typeface="Arial Black"/>
                <a:cs typeface="Arial Black"/>
              </a:defRPr>
            </a:lvl1pPr>
          </a:lstStyle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dirty="0" spc="-25"/>
              <a:t>0</a:t>
            </a: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95700" y="2667000"/>
            <a:ext cx="11148059" cy="749807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608347" cy="4175121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41415" y="9459420"/>
            <a:ext cx="11668124" cy="95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500" b="1" i="0">
                <a:solidFill>
                  <a:srgbClr val="039397"/>
                </a:solidFill>
                <a:latin typeface="Palatino Linotype"/>
                <a:cs typeface="Palatino Linotyp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4750" b="0" i="0">
                <a:solidFill>
                  <a:srgbClr val="535353"/>
                </a:solidFill>
                <a:latin typeface="Arial Black"/>
                <a:cs typeface="Arial Black"/>
              </a:defRPr>
            </a:lvl1pPr>
          </a:lstStyle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dirty="0" spc="-25"/>
              <a:t>0</a:t>
            </a: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5260971" cy="411797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4750" b="0" i="0">
                <a:solidFill>
                  <a:srgbClr val="535353"/>
                </a:solidFill>
                <a:latin typeface="Arial Black"/>
                <a:cs typeface="Arial Black"/>
              </a:defRPr>
            </a:lvl1pPr>
          </a:lstStyle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dirty="0" spc="-25"/>
              <a:t>0</a:t>
            </a: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40554" y="139199"/>
            <a:ext cx="11206890" cy="1779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500" b="1" i="0">
                <a:solidFill>
                  <a:srgbClr val="039397"/>
                </a:solidFill>
                <a:latin typeface="Palatino Linotype"/>
                <a:cs typeface="Palatino Linotyp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28715" y="2897082"/>
            <a:ext cx="12444094" cy="3088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50" b="0" i="0">
                <a:solidFill>
                  <a:srgbClr val="FAFF0F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6432393" y="8954710"/>
            <a:ext cx="835659" cy="899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750" b="0" i="0">
                <a:solidFill>
                  <a:srgbClr val="535353"/>
                </a:solidFill>
                <a:latin typeface="Arial Black"/>
                <a:cs typeface="Arial Black"/>
              </a:defRPr>
            </a:lvl1pPr>
          </a:lstStyle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dirty="0" spc="-25"/>
              <a:t>0</a:t>
            </a:r>
            <a:fld id="{81D60167-4931-47E6-BA6A-407CBD079E47}" type="slidenum">
              <a:rPr dirty="0" spc="-25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hyperlink" Target="mailto:dhanukuttadhanukutta@gmail.com" TargetMode="Externa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9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0.png"/><Relationship Id="rId4" Type="http://schemas.openxmlformats.org/officeDocument/2006/relationships/image" Target="../media/image11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2.jpg"/><Relationship Id="rId4" Type="http://schemas.openxmlformats.org/officeDocument/2006/relationships/image" Target="../media/image1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14.jp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8.png"/><Relationship Id="rId4" Type="http://schemas.openxmlformats.org/officeDocument/2006/relationships/image" Target="../media/image19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20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21.jpg"/><Relationship Id="rId5" Type="http://schemas.openxmlformats.org/officeDocument/2006/relationships/image" Target="../media/image22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2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587620" y="3204971"/>
            <a:ext cx="14818994" cy="4401185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3550" spc="-245">
                <a:latin typeface="Arial Black"/>
                <a:cs typeface="Arial Black"/>
              </a:rPr>
              <a:t>STUDENT</a:t>
            </a:r>
            <a:r>
              <a:rPr dirty="0" sz="3550" spc="-315">
                <a:latin typeface="Arial Black"/>
                <a:cs typeface="Arial Black"/>
              </a:rPr>
              <a:t> </a:t>
            </a:r>
            <a:r>
              <a:rPr dirty="0" sz="3550" spc="-204">
                <a:latin typeface="Arial Black"/>
                <a:cs typeface="Arial Black"/>
              </a:rPr>
              <a:t>NAME</a:t>
            </a:r>
            <a:r>
              <a:rPr dirty="0" sz="3550" spc="-315">
                <a:latin typeface="Arial Black"/>
                <a:cs typeface="Arial Black"/>
              </a:rPr>
              <a:t> </a:t>
            </a:r>
            <a:r>
              <a:rPr dirty="0" sz="3550" spc="-245">
                <a:latin typeface="Arial Black"/>
                <a:cs typeface="Arial Black"/>
              </a:rPr>
              <a:t>:</a:t>
            </a:r>
            <a:r>
              <a:rPr dirty="0" sz="3550" spc="-315">
                <a:latin typeface="Arial Black"/>
                <a:cs typeface="Arial Black"/>
              </a:rPr>
              <a:t> </a:t>
            </a:r>
            <a:r>
              <a:rPr dirty="0" sz="3550" spc="-45">
                <a:latin typeface="Arial Black"/>
                <a:cs typeface="Arial Black"/>
              </a:rPr>
              <a:t>Dhanush</a:t>
            </a:r>
            <a:r>
              <a:rPr dirty="0" sz="3550" spc="-315">
                <a:latin typeface="Arial Black"/>
                <a:cs typeface="Arial Black"/>
              </a:rPr>
              <a:t> </a:t>
            </a:r>
            <a:r>
              <a:rPr dirty="0" sz="3550" spc="-50">
                <a:latin typeface="Arial Black"/>
                <a:cs typeface="Arial Black"/>
              </a:rPr>
              <a:t>I</a:t>
            </a:r>
            <a:endParaRPr sz="35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780"/>
              </a:spcBef>
            </a:pPr>
            <a:endParaRPr sz="35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dirty="0" sz="3550" spc="-265">
                <a:latin typeface="Arial Black"/>
                <a:cs typeface="Arial Black"/>
              </a:rPr>
              <a:t>REGISTER</a:t>
            </a:r>
            <a:r>
              <a:rPr dirty="0" sz="3550" spc="-275">
                <a:latin typeface="Arial Black"/>
                <a:cs typeface="Arial Black"/>
              </a:rPr>
              <a:t> </a:t>
            </a:r>
            <a:r>
              <a:rPr dirty="0" sz="3550">
                <a:latin typeface="Arial Black"/>
                <a:cs typeface="Arial Black"/>
              </a:rPr>
              <a:t>NO/NMID:</a:t>
            </a:r>
            <a:r>
              <a:rPr dirty="0" sz="3550" spc="-270">
                <a:latin typeface="Arial Black"/>
                <a:cs typeface="Arial Black"/>
              </a:rPr>
              <a:t> </a:t>
            </a:r>
            <a:r>
              <a:rPr dirty="0" sz="3550" spc="-65">
                <a:latin typeface="Arial Black"/>
                <a:cs typeface="Arial Black"/>
              </a:rPr>
              <a:t>2422j1104/asbru062422j1102</a:t>
            </a:r>
            <a:endParaRPr sz="3550">
              <a:latin typeface="Arial Black"/>
              <a:cs typeface="Arial Black"/>
            </a:endParaRPr>
          </a:p>
          <a:p>
            <a:pPr marL="12700" marR="5080">
              <a:lnSpc>
                <a:spcPts val="10050"/>
              </a:lnSpc>
              <a:spcBef>
                <a:spcPts val="1100"/>
              </a:spcBef>
            </a:pPr>
            <a:r>
              <a:rPr dirty="0" sz="3550" spc="-220">
                <a:latin typeface="Arial Black"/>
                <a:cs typeface="Arial Black"/>
              </a:rPr>
              <a:t>DEPARTMENT:</a:t>
            </a:r>
            <a:r>
              <a:rPr dirty="0" sz="3550" spc="-295">
                <a:latin typeface="Arial Black"/>
                <a:cs typeface="Arial Black"/>
              </a:rPr>
              <a:t> </a:t>
            </a:r>
            <a:r>
              <a:rPr dirty="0" sz="3550" spc="-80">
                <a:latin typeface="Arial Black"/>
                <a:cs typeface="Arial Black"/>
              </a:rPr>
              <a:t>Bacholar</a:t>
            </a:r>
            <a:r>
              <a:rPr dirty="0" sz="3550" spc="-295">
                <a:latin typeface="Arial Black"/>
                <a:cs typeface="Arial Black"/>
              </a:rPr>
              <a:t> </a:t>
            </a:r>
            <a:r>
              <a:rPr dirty="0" sz="3550" spc="105">
                <a:latin typeface="Arial Black"/>
                <a:cs typeface="Arial Black"/>
              </a:rPr>
              <a:t>Of</a:t>
            </a:r>
            <a:r>
              <a:rPr dirty="0" sz="3550" spc="-295">
                <a:latin typeface="Arial Black"/>
                <a:cs typeface="Arial Black"/>
              </a:rPr>
              <a:t> </a:t>
            </a:r>
            <a:r>
              <a:rPr dirty="0" sz="3550" spc="50">
                <a:latin typeface="Arial Black"/>
                <a:cs typeface="Arial Black"/>
              </a:rPr>
              <a:t>Computer</a:t>
            </a:r>
            <a:r>
              <a:rPr dirty="0" sz="3550" spc="-295">
                <a:latin typeface="Arial Black"/>
                <a:cs typeface="Arial Black"/>
              </a:rPr>
              <a:t> </a:t>
            </a:r>
            <a:r>
              <a:rPr dirty="0" sz="3550" spc="-10">
                <a:latin typeface="Arial Black"/>
                <a:cs typeface="Arial Black"/>
              </a:rPr>
              <a:t>Applications </a:t>
            </a:r>
            <a:r>
              <a:rPr dirty="0" sz="3550" spc="-150">
                <a:latin typeface="Arial Black"/>
                <a:cs typeface="Arial Black"/>
              </a:rPr>
              <a:t>COLLEGE/UNIVERSITY:CGAC</a:t>
            </a:r>
            <a:r>
              <a:rPr dirty="0" sz="3550" spc="-270">
                <a:latin typeface="Arial Black"/>
                <a:cs typeface="Arial Black"/>
              </a:rPr>
              <a:t> </a:t>
            </a:r>
            <a:r>
              <a:rPr dirty="0" sz="3550">
                <a:latin typeface="Arial Black"/>
                <a:cs typeface="Arial Black"/>
              </a:rPr>
              <a:t>Tiruppur</a:t>
            </a:r>
            <a:r>
              <a:rPr dirty="0" sz="3550" spc="-270">
                <a:latin typeface="Arial Black"/>
                <a:cs typeface="Arial Black"/>
              </a:rPr>
              <a:t> </a:t>
            </a:r>
            <a:r>
              <a:rPr dirty="0" sz="3550" spc="45">
                <a:latin typeface="Arial Black"/>
                <a:cs typeface="Arial Black"/>
              </a:rPr>
              <a:t>/Bharathiyar</a:t>
            </a:r>
            <a:r>
              <a:rPr dirty="0" sz="3550" spc="-270">
                <a:latin typeface="Arial Black"/>
                <a:cs typeface="Arial Black"/>
              </a:rPr>
              <a:t> </a:t>
            </a:r>
            <a:r>
              <a:rPr dirty="0" sz="3550" spc="-10">
                <a:latin typeface="Arial Black"/>
                <a:cs typeface="Arial Black"/>
              </a:rPr>
              <a:t>University</a:t>
            </a:r>
            <a:endParaRPr sz="3550">
              <a:latin typeface="Arial Black"/>
              <a:cs typeface="Arial Black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650458"/>
            <a:ext cx="18285122" cy="563654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98518" y="0"/>
            <a:ext cx="6889480" cy="37333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281844" cy="10286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90583" y="1028700"/>
              <a:ext cx="2990849" cy="3933824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4009926" y="3131987"/>
            <a:ext cx="11119485" cy="46640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365">
                <a:solidFill>
                  <a:srgbClr val="004AAC"/>
                </a:solidFill>
                <a:latin typeface="Arial MT"/>
                <a:cs typeface="Arial MT"/>
              </a:rPr>
              <a:t>Through</a:t>
            </a:r>
            <a:r>
              <a:rPr dirty="0" sz="3350" spc="204">
                <a:solidFill>
                  <a:srgbClr val="004AAC"/>
                </a:solidFill>
                <a:latin typeface="Arial MT"/>
                <a:cs typeface="Arial MT"/>
              </a:rPr>
              <a:t> </a:t>
            </a:r>
            <a:r>
              <a:rPr dirty="0" sz="3350" spc="415">
                <a:solidFill>
                  <a:srgbClr val="004AAC"/>
                </a:solidFill>
                <a:latin typeface="Arial MT"/>
                <a:cs typeface="Arial MT"/>
              </a:rPr>
              <a:t>this</a:t>
            </a:r>
            <a:r>
              <a:rPr dirty="0" sz="3350" spc="210">
                <a:solidFill>
                  <a:srgbClr val="004AAC"/>
                </a:solidFill>
                <a:latin typeface="Arial MT"/>
                <a:cs typeface="Arial MT"/>
              </a:rPr>
              <a:t> </a:t>
            </a:r>
            <a:r>
              <a:rPr dirty="0" sz="3350" spc="390">
                <a:solidFill>
                  <a:srgbClr val="004AAC"/>
                </a:solidFill>
                <a:latin typeface="Arial MT"/>
                <a:cs typeface="Arial MT"/>
              </a:rPr>
              <a:t>project.</a:t>
            </a:r>
            <a:r>
              <a:rPr dirty="0" sz="3350" spc="210">
                <a:solidFill>
                  <a:srgbClr val="004AAC"/>
                </a:solidFill>
                <a:latin typeface="Arial MT"/>
                <a:cs typeface="Arial MT"/>
              </a:rPr>
              <a:t> </a:t>
            </a:r>
            <a:r>
              <a:rPr dirty="0" sz="3350" spc="375">
                <a:solidFill>
                  <a:srgbClr val="004AAC"/>
                </a:solidFill>
                <a:latin typeface="Arial MT"/>
                <a:cs typeface="Arial MT"/>
              </a:rPr>
              <a:t>I</a:t>
            </a:r>
            <a:r>
              <a:rPr dirty="0" sz="3350" spc="210">
                <a:solidFill>
                  <a:srgbClr val="004AAC"/>
                </a:solidFill>
                <a:latin typeface="Arial MT"/>
                <a:cs typeface="Arial MT"/>
              </a:rPr>
              <a:t> </a:t>
            </a:r>
            <a:r>
              <a:rPr dirty="0" sz="3350" spc="325">
                <a:solidFill>
                  <a:srgbClr val="004AAC"/>
                </a:solidFill>
                <a:latin typeface="Arial MT"/>
                <a:cs typeface="Arial MT"/>
              </a:rPr>
              <a:t>have:</a:t>
            </a:r>
            <a:endParaRPr sz="3350">
              <a:latin typeface="Arial MT"/>
              <a:cs typeface="Arial MT"/>
            </a:endParaRPr>
          </a:p>
          <a:p>
            <a:pPr marL="12700" marR="5080">
              <a:lnSpc>
                <a:spcPct val="231300"/>
              </a:lnSpc>
            </a:pPr>
            <a:r>
              <a:rPr dirty="0" sz="3350" spc="395">
                <a:solidFill>
                  <a:srgbClr val="004AAC"/>
                </a:solidFill>
                <a:latin typeface="Arial MT"/>
                <a:cs typeface="Arial MT"/>
              </a:rPr>
              <a:t>Improved</a:t>
            </a:r>
            <a:r>
              <a:rPr dirty="0" sz="3350" spc="200">
                <a:solidFill>
                  <a:srgbClr val="004AAC"/>
                </a:solidFill>
                <a:latin typeface="Arial MT"/>
                <a:cs typeface="Arial MT"/>
              </a:rPr>
              <a:t> </a:t>
            </a:r>
            <a:r>
              <a:rPr dirty="0" sz="3350" spc="480">
                <a:solidFill>
                  <a:srgbClr val="004AAC"/>
                </a:solidFill>
                <a:latin typeface="Arial MT"/>
                <a:cs typeface="Arial MT"/>
              </a:rPr>
              <a:t>my</a:t>
            </a:r>
            <a:r>
              <a:rPr dirty="0" sz="3350" spc="204">
                <a:solidFill>
                  <a:srgbClr val="004AAC"/>
                </a:solidFill>
                <a:latin typeface="Arial MT"/>
                <a:cs typeface="Arial MT"/>
              </a:rPr>
              <a:t> </a:t>
            </a:r>
            <a:r>
              <a:rPr dirty="0" sz="3350" spc="340">
                <a:solidFill>
                  <a:srgbClr val="004AAC"/>
                </a:solidFill>
                <a:latin typeface="Arial MT"/>
                <a:cs typeface="Arial MT"/>
              </a:rPr>
              <a:t>front-</a:t>
            </a:r>
            <a:r>
              <a:rPr dirty="0" sz="3350" spc="365">
                <a:solidFill>
                  <a:srgbClr val="004AAC"/>
                </a:solidFill>
                <a:latin typeface="Arial MT"/>
                <a:cs typeface="Arial MT"/>
              </a:rPr>
              <a:t>end</a:t>
            </a:r>
            <a:r>
              <a:rPr dirty="0" sz="3350" spc="204">
                <a:solidFill>
                  <a:srgbClr val="004AAC"/>
                </a:solidFill>
                <a:latin typeface="Arial MT"/>
                <a:cs typeface="Arial MT"/>
              </a:rPr>
              <a:t> </a:t>
            </a:r>
            <a:r>
              <a:rPr dirty="0" sz="3350" spc="405">
                <a:solidFill>
                  <a:srgbClr val="004AAC"/>
                </a:solidFill>
                <a:latin typeface="Arial MT"/>
                <a:cs typeface="Arial MT"/>
              </a:rPr>
              <a:t>development</a:t>
            </a:r>
            <a:r>
              <a:rPr dirty="0" sz="3350" spc="200">
                <a:solidFill>
                  <a:srgbClr val="004AAC"/>
                </a:solidFill>
                <a:latin typeface="Arial MT"/>
                <a:cs typeface="Arial MT"/>
              </a:rPr>
              <a:t> </a:t>
            </a:r>
            <a:r>
              <a:rPr dirty="0" sz="3350" spc="390">
                <a:solidFill>
                  <a:srgbClr val="004AAC"/>
                </a:solidFill>
                <a:latin typeface="Arial MT"/>
                <a:cs typeface="Arial MT"/>
              </a:rPr>
              <a:t>skills </a:t>
            </a:r>
            <a:r>
              <a:rPr dirty="0" sz="3350" spc="365">
                <a:solidFill>
                  <a:srgbClr val="004AAC"/>
                </a:solidFill>
                <a:latin typeface="Arial MT"/>
                <a:cs typeface="Arial MT"/>
              </a:rPr>
              <a:t>Learned</a:t>
            </a:r>
            <a:r>
              <a:rPr dirty="0" sz="3350" spc="204">
                <a:solidFill>
                  <a:srgbClr val="004AAC"/>
                </a:solidFill>
                <a:latin typeface="Arial MT"/>
                <a:cs typeface="Arial MT"/>
              </a:rPr>
              <a:t> </a:t>
            </a:r>
            <a:r>
              <a:rPr dirty="0" sz="3350" spc="370">
                <a:solidFill>
                  <a:srgbClr val="004AAC"/>
                </a:solidFill>
                <a:latin typeface="Arial MT"/>
                <a:cs typeface="Arial MT"/>
              </a:rPr>
              <a:t>responsive</a:t>
            </a:r>
            <a:r>
              <a:rPr dirty="0" sz="3350" spc="204">
                <a:solidFill>
                  <a:srgbClr val="004AAC"/>
                </a:solidFill>
                <a:latin typeface="Arial MT"/>
                <a:cs typeface="Arial MT"/>
              </a:rPr>
              <a:t> </a:t>
            </a:r>
            <a:r>
              <a:rPr dirty="0" sz="3350" spc="365">
                <a:solidFill>
                  <a:srgbClr val="004AAC"/>
                </a:solidFill>
                <a:latin typeface="Arial MT"/>
                <a:cs typeface="Arial MT"/>
              </a:rPr>
              <a:t>and</a:t>
            </a:r>
            <a:r>
              <a:rPr dirty="0" sz="3350" spc="204">
                <a:solidFill>
                  <a:srgbClr val="004AAC"/>
                </a:solidFill>
                <a:latin typeface="Arial MT"/>
                <a:cs typeface="Arial MT"/>
              </a:rPr>
              <a:t> </a:t>
            </a:r>
            <a:r>
              <a:rPr dirty="0" sz="3350" spc="420">
                <a:solidFill>
                  <a:srgbClr val="004AAC"/>
                </a:solidFill>
                <a:latin typeface="Arial MT"/>
                <a:cs typeface="Arial MT"/>
              </a:rPr>
              <a:t>interactive</a:t>
            </a:r>
            <a:r>
              <a:rPr dirty="0" sz="3350" spc="204">
                <a:solidFill>
                  <a:srgbClr val="004AAC"/>
                </a:solidFill>
                <a:latin typeface="Arial MT"/>
                <a:cs typeface="Arial MT"/>
              </a:rPr>
              <a:t> </a:t>
            </a:r>
            <a:r>
              <a:rPr dirty="0" sz="3350" spc="495">
                <a:solidFill>
                  <a:srgbClr val="004AAC"/>
                </a:solidFill>
                <a:latin typeface="Arial MT"/>
                <a:cs typeface="Arial MT"/>
              </a:rPr>
              <a:t>web</a:t>
            </a:r>
            <a:r>
              <a:rPr dirty="0" sz="3350" spc="204">
                <a:solidFill>
                  <a:srgbClr val="004AAC"/>
                </a:solidFill>
                <a:latin typeface="Arial MT"/>
                <a:cs typeface="Arial MT"/>
              </a:rPr>
              <a:t> </a:t>
            </a:r>
            <a:r>
              <a:rPr dirty="0" sz="3350" spc="355">
                <a:solidFill>
                  <a:srgbClr val="004AAC"/>
                </a:solidFill>
                <a:latin typeface="Arial MT"/>
                <a:cs typeface="Arial MT"/>
              </a:rPr>
              <a:t>design</a:t>
            </a:r>
            <a:endParaRPr sz="33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869"/>
              </a:spcBef>
            </a:pPr>
            <a:endParaRPr sz="3350">
              <a:latin typeface="Arial MT"/>
              <a:cs typeface="Arial MT"/>
            </a:endParaRPr>
          </a:p>
          <a:p>
            <a:pPr marL="12700" marR="434340">
              <a:lnSpc>
                <a:spcPct val="113799"/>
              </a:lnSpc>
              <a:spcBef>
                <a:spcPts val="5"/>
              </a:spcBef>
            </a:pPr>
            <a:r>
              <a:rPr dirty="0" sz="3350" spc="405">
                <a:solidFill>
                  <a:srgbClr val="004AAC"/>
                </a:solidFill>
                <a:latin typeface="Arial MT"/>
                <a:cs typeface="Arial MT"/>
              </a:rPr>
              <a:t>Built</a:t>
            </a:r>
            <a:r>
              <a:rPr dirty="0" sz="3350" spc="200">
                <a:solidFill>
                  <a:srgbClr val="004AAC"/>
                </a:solidFill>
                <a:latin typeface="Arial MT"/>
                <a:cs typeface="Arial MT"/>
              </a:rPr>
              <a:t> </a:t>
            </a:r>
            <a:r>
              <a:rPr dirty="0" sz="3350" spc="370">
                <a:solidFill>
                  <a:srgbClr val="004AAC"/>
                </a:solidFill>
                <a:latin typeface="Arial MT"/>
                <a:cs typeface="Arial MT"/>
              </a:rPr>
              <a:t>a</a:t>
            </a:r>
            <a:r>
              <a:rPr dirty="0" sz="3350" spc="204">
                <a:solidFill>
                  <a:srgbClr val="004AAC"/>
                </a:solidFill>
                <a:latin typeface="Arial MT"/>
                <a:cs typeface="Arial MT"/>
              </a:rPr>
              <a:t> </a:t>
            </a:r>
            <a:r>
              <a:rPr dirty="0" sz="3350" spc="370">
                <a:solidFill>
                  <a:srgbClr val="004AAC"/>
                </a:solidFill>
                <a:latin typeface="Arial MT"/>
                <a:cs typeface="Arial MT"/>
              </a:rPr>
              <a:t>professional</a:t>
            </a:r>
            <a:r>
              <a:rPr dirty="0" sz="3350" spc="200">
                <a:solidFill>
                  <a:srgbClr val="004AAC"/>
                </a:solidFill>
                <a:latin typeface="Arial MT"/>
                <a:cs typeface="Arial MT"/>
              </a:rPr>
              <a:t> </a:t>
            </a:r>
            <a:r>
              <a:rPr dirty="0" sz="3350" spc="385">
                <a:solidFill>
                  <a:srgbClr val="004AAC"/>
                </a:solidFill>
                <a:latin typeface="Arial MT"/>
                <a:cs typeface="Arial MT"/>
              </a:rPr>
              <a:t>portfolio</a:t>
            </a:r>
            <a:r>
              <a:rPr dirty="0" sz="3350" spc="204">
                <a:solidFill>
                  <a:srgbClr val="004AAC"/>
                </a:solidFill>
                <a:latin typeface="Arial MT"/>
                <a:cs typeface="Arial MT"/>
              </a:rPr>
              <a:t> </a:t>
            </a:r>
            <a:r>
              <a:rPr dirty="0" sz="3350" spc="370">
                <a:solidFill>
                  <a:srgbClr val="004AAC"/>
                </a:solidFill>
                <a:latin typeface="Arial MT"/>
                <a:cs typeface="Arial MT"/>
              </a:rPr>
              <a:t>for</a:t>
            </a:r>
            <a:r>
              <a:rPr dirty="0" sz="3350" spc="204">
                <a:solidFill>
                  <a:srgbClr val="004AAC"/>
                </a:solidFill>
                <a:latin typeface="Arial MT"/>
                <a:cs typeface="Arial MT"/>
              </a:rPr>
              <a:t> </a:t>
            </a:r>
            <a:r>
              <a:rPr dirty="0" sz="3350" spc="400">
                <a:solidFill>
                  <a:srgbClr val="004AAC"/>
                </a:solidFill>
                <a:latin typeface="Arial MT"/>
                <a:cs typeface="Arial MT"/>
              </a:rPr>
              <a:t>future</a:t>
            </a:r>
            <a:r>
              <a:rPr dirty="0" sz="3350" spc="200">
                <a:solidFill>
                  <a:srgbClr val="004AAC"/>
                </a:solidFill>
                <a:latin typeface="Arial MT"/>
                <a:cs typeface="Arial MT"/>
              </a:rPr>
              <a:t> </a:t>
            </a:r>
            <a:r>
              <a:rPr dirty="0" sz="3350" spc="390">
                <a:solidFill>
                  <a:srgbClr val="004AAC"/>
                </a:solidFill>
                <a:latin typeface="Arial MT"/>
                <a:cs typeface="Arial MT"/>
              </a:rPr>
              <a:t>career </a:t>
            </a:r>
            <a:r>
              <a:rPr dirty="0" sz="3350" spc="385">
                <a:solidFill>
                  <a:srgbClr val="004AAC"/>
                </a:solidFill>
                <a:latin typeface="Arial MT"/>
                <a:cs typeface="Arial MT"/>
              </a:rPr>
              <a:t>opportunities</a:t>
            </a:r>
            <a:endParaRPr sz="3350">
              <a:latin typeface="Arial MT"/>
              <a:cs typeface="Arial MT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6439832" y="8954710"/>
            <a:ext cx="820419" cy="89916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dirty="0" sz="4750" spc="-25">
                <a:solidFill>
                  <a:srgbClr val="535353"/>
                </a:solidFill>
                <a:latin typeface="Arial Black"/>
                <a:cs typeface="Arial Black"/>
              </a:rPr>
              <a:t>08</a:t>
            </a:r>
            <a:endParaRPr sz="475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40793" rIns="0" bIns="0" rtlCol="0" vert="horz">
            <a:spAutoFit/>
          </a:bodyPr>
          <a:lstStyle/>
          <a:p>
            <a:pPr marL="2197735">
              <a:lnSpc>
                <a:spcPct val="100000"/>
              </a:lnSpc>
              <a:spcBef>
                <a:spcPts val="110"/>
              </a:spcBef>
            </a:pPr>
            <a:r>
              <a:rPr dirty="0" sz="7150" spc="390" b="0" i="1">
                <a:solidFill>
                  <a:srgbClr val="000000"/>
                </a:solidFill>
                <a:latin typeface="Times New Roman"/>
                <a:cs typeface="Times New Roman"/>
              </a:rPr>
              <a:t>CONCLUSION</a:t>
            </a:r>
            <a:endParaRPr sz="71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81844" cy="10286999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90"/>
              <a:t>GitHub</a:t>
            </a:r>
            <a:r>
              <a:rPr dirty="0" spc="-325"/>
              <a:t> </a:t>
            </a:r>
            <a:r>
              <a:rPr dirty="0" spc="-10"/>
              <a:t>Repository:</a:t>
            </a:r>
            <a:r>
              <a:rPr dirty="0" spc="-325"/>
              <a:t> </a:t>
            </a:r>
            <a:r>
              <a:rPr dirty="0" spc="-30"/>
              <a:t>(Insert</a:t>
            </a:r>
            <a:r>
              <a:rPr dirty="0" spc="-320"/>
              <a:t> </a:t>
            </a:r>
            <a:r>
              <a:rPr dirty="0"/>
              <a:t>your</a:t>
            </a:r>
            <a:r>
              <a:rPr dirty="0" spc="-325"/>
              <a:t> </a:t>
            </a:r>
            <a:r>
              <a:rPr dirty="0" spc="90"/>
              <a:t>GitHub</a:t>
            </a:r>
            <a:r>
              <a:rPr dirty="0" spc="-325"/>
              <a:t> </a:t>
            </a:r>
            <a:r>
              <a:rPr dirty="0" spc="125"/>
              <a:t>repo</a:t>
            </a:r>
            <a:r>
              <a:rPr dirty="0" spc="-320"/>
              <a:t> </a:t>
            </a:r>
            <a:r>
              <a:rPr dirty="0" spc="-10"/>
              <a:t>link</a:t>
            </a:r>
            <a:r>
              <a:rPr dirty="0" spc="-325"/>
              <a:t> </a:t>
            </a:r>
            <a:r>
              <a:rPr dirty="0" spc="-10"/>
              <a:t>here)</a:t>
            </a:r>
          </a:p>
          <a:p>
            <a:pPr marL="12700" marR="2614295">
              <a:lnSpc>
                <a:spcPct val="233100"/>
              </a:lnSpc>
            </a:pPr>
            <a:r>
              <a:rPr dirty="0" spc="-125">
                <a:solidFill>
                  <a:srgbClr val="FFF505"/>
                </a:solidFill>
              </a:rPr>
              <a:t>Email:</a:t>
            </a:r>
            <a:r>
              <a:rPr dirty="0" spc="-330">
                <a:solidFill>
                  <a:srgbClr val="FFF505"/>
                </a:solidFill>
              </a:rPr>
              <a:t> </a:t>
            </a:r>
            <a:r>
              <a:rPr dirty="0" spc="65">
                <a:solidFill>
                  <a:srgbClr val="FFF505"/>
                </a:solidFill>
                <a:hlinkClick r:id="rId3"/>
              </a:rPr>
              <a:t>dhanukuttadhanukutta@gmail.com</a:t>
            </a:r>
            <a:r>
              <a:rPr dirty="0" spc="65">
                <a:solidFill>
                  <a:srgbClr val="FFF505"/>
                </a:solidFill>
              </a:rPr>
              <a:t> </a:t>
            </a:r>
            <a:r>
              <a:rPr dirty="0" spc="-40">
                <a:solidFill>
                  <a:srgbClr val="FFF50E"/>
                </a:solidFill>
              </a:rPr>
              <a:t>Phone:</a:t>
            </a:r>
            <a:r>
              <a:rPr dirty="0" spc="-350">
                <a:solidFill>
                  <a:srgbClr val="FFF50E"/>
                </a:solidFill>
              </a:rPr>
              <a:t> </a:t>
            </a:r>
            <a:r>
              <a:rPr dirty="0" spc="-595">
                <a:solidFill>
                  <a:srgbClr val="FFF50E"/>
                </a:solidFill>
              </a:rPr>
              <a:t>+91</a:t>
            </a:r>
            <a:r>
              <a:rPr dirty="0" spc="-345">
                <a:solidFill>
                  <a:srgbClr val="FFF50E"/>
                </a:solidFill>
              </a:rPr>
              <a:t> </a:t>
            </a:r>
            <a:r>
              <a:rPr dirty="0" spc="-10">
                <a:solidFill>
                  <a:srgbClr val="FFF50E"/>
                </a:solidFill>
              </a:rPr>
              <a:t>7092470525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6439832" y="8954710"/>
            <a:ext cx="820419" cy="89916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dirty="0" sz="4750" spc="-25">
                <a:solidFill>
                  <a:srgbClr val="535353"/>
                </a:solidFill>
                <a:latin typeface="Arial Black"/>
                <a:cs typeface="Arial Black"/>
              </a:rPr>
              <a:t>08</a:t>
            </a:r>
            <a:endParaRPr sz="475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67373" rIns="0" bIns="0" rtlCol="0" vert="horz">
            <a:spAutoFit/>
          </a:bodyPr>
          <a:lstStyle/>
          <a:p>
            <a:pPr marL="2317750">
              <a:lnSpc>
                <a:spcPct val="100000"/>
              </a:lnSpc>
              <a:spcBef>
                <a:spcPts val="130"/>
              </a:spcBef>
            </a:pPr>
            <a:r>
              <a:rPr dirty="0" sz="6800" spc="710" b="0" i="1">
                <a:solidFill>
                  <a:srgbClr val="000000"/>
                </a:solidFill>
                <a:latin typeface="Times New Roman"/>
                <a:cs typeface="Times New Roman"/>
              </a:rPr>
              <a:t>GITHUB</a:t>
            </a:r>
            <a:r>
              <a:rPr dirty="0" sz="6800" spc="-320" b="0" i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6800" spc="560" b="0" i="1">
                <a:solidFill>
                  <a:srgbClr val="000000"/>
                </a:solidFill>
                <a:latin typeface="Times New Roman"/>
                <a:cs typeface="Times New Roman"/>
              </a:rPr>
              <a:t>LINK</a:t>
            </a:r>
            <a:endParaRPr sz="6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608455">
              <a:lnSpc>
                <a:spcPct val="100000"/>
              </a:lnSpc>
              <a:spcBef>
                <a:spcPts val="105"/>
              </a:spcBef>
              <a:tabLst>
                <a:tab pos="7656830" algn="l"/>
              </a:tabLst>
            </a:pPr>
            <a:r>
              <a:rPr dirty="0" spc="-10"/>
              <a:t>THANK</a:t>
            </a:r>
            <a:r>
              <a:rPr dirty="0"/>
              <a:t>	</a:t>
            </a:r>
            <a:r>
              <a:rPr dirty="0" spc="445"/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260971" cy="411797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886658"/>
              <a:ext cx="16281844" cy="440034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30878" y="962072"/>
              <a:ext cx="3495674" cy="41147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07366" rIns="0" bIns="0" rtlCol="0" vert="horz">
            <a:spAutoFit/>
          </a:bodyPr>
          <a:lstStyle/>
          <a:p>
            <a:pPr marL="2946400">
              <a:lnSpc>
                <a:spcPct val="100000"/>
              </a:lnSpc>
              <a:spcBef>
                <a:spcPts val="120"/>
              </a:spcBef>
            </a:pPr>
            <a:r>
              <a:rPr dirty="0" sz="10150" spc="-10">
                <a:solidFill>
                  <a:srgbClr val="000000"/>
                </a:solidFill>
              </a:rPr>
              <a:t>TITLE</a:t>
            </a:r>
            <a:endParaRPr sz="10150"/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39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dirty="0" spc="-25"/>
              <a:t>0</a:t>
            </a:r>
            <a:r>
              <a:rPr dirty="0" spc="-25"/>
              <a:t>1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2001431" y="6206512"/>
            <a:ext cx="13478510" cy="29483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800" spc="-215">
                <a:latin typeface="Arial Black"/>
                <a:cs typeface="Arial Black"/>
              </a:rPr>
              <a:t>A</a:t>
            </a:r>
            <a:r>
              <a:rPr dirty="0" sz="3800" spc="-350">
                <a:latin typeface="Arial Black"/>
                <a:cs typeface="Arial Black"/>
              </a:rPr>
              <a:t> </a:t>
            </a:r>
            <a:r>
              <a:rPr dirty="0" sz="3800" spc="-355">
                <a:latin typeface="Arial Black"/>
                <a:cs typeface="Arial Black"/>
              </a:rPr>
              <a:t>JOURNEY</a:t>
            </a:r>
            <a:r>
              <a:rPr dirty="0" sz="3800" spc="-350">
                <a:latin typeface="Arial Black"/>
                <a:cs typeface="Arial Black"/>
              </a:rPr>
              <a:t> </a:t>
            </a:r>
            <a:r>
              <a:rPr dirty="0" sz="3800" spc="-245">
                <a:latin typeface="Arial Black"/>
                <a:cs typeface="Arial Black"/>
              </a:rPr>
              <a:t>THROUGH</a:t>
            </a:r>
            <a:r>
              <a:rPr dirty="0" sz="3800" spc="-350">
                <a:latin typeface="Arial Black"/>
                <a:cs typeface="Arial Black"/>
              </a:rPr>
              <a:t> </a:t>
            </a:r>
            <a:r>
              <a:rPr dirty="0" sz="3800" spc="-225">
                <a:latin typeface="Arial Black"/>
                <a:cs typeface="Arial Black"/>
              </a:rPr>
              <a:t>MY</a:t>
            </a:r>
            <a:r>
              <a:rPr dirty="0" sz="3800" spc="-350">
                <a:latin typeface="Arial Black"/>
                <a:cs typeface="Arial Black"/>
              </a:rPr>
              <a:t> </a:t>
            </a:r>
            <a:r>
              <a:rPr dirty="0" sz="3800" spc="-210">
                <a:latin typeface="Arial Black"/>
                <a:cs typeface="Arial Black"/>
              </a:rPr>
              <a:t>SOFTWARE</a:t>
            </a:r>
            <a:r>
              <a:rPr dirty="0" sz="3800" spc="-350">
                <a:latin typeface="Arial Black"/>
                <a:cs typeface="Arial Black"/>
              </a:rPr>
              <a:t> </a:t>
            </a:r>
            <a:r>
              <a:rPr dirty="0" sz="3800" spc="-45">
                <a:latin typeface="Arial Black"/>
                <a:cs typeface="Arial Black"/>
              </a:rPr>
              <a:t>PORTFOLIO</a:t>
            </a:r>
            <a:endParaRPr sz="38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2045"/>
              </a:spcBef>
            </a:pPr>
            <a:endParaRPr sz="3800">
              <a:latin typeface="Arial Black"/>
              <a:cs typeface="Arial Black"/>
            </a:endParaRPr>
          </a:p>
          <a:p>
            <a:pPr marL="1610995" marR="5080" indent="-1465580">
              <a:lnSpc>
                <a:spcPct val="116599"/>
              </a:lnSpc>
              <a:spcBef>
                <a:spcPts val="5"/>
              </a:spcBef>
            </a:pPr>
            <a:r>
              <a:rPr dirty="0" sz="3950" spc="190">
                <a:latin typeface="Verdana"/>
                <a:cs typeface="Verdana"/>
              </a:rPr>
              <a:t>Welcome</a:t>
            </a:r>
            <a:r>
              <a:rPr dirty="0" sz="3950" spc="-355">
                <a:latin typeface="Verdana"/>
                <a:cs typeface="Verdana"/>
              </a:rPr>
              <a:t> </a:t>
            </a:r>
            <a:r>
              <a:rPr dirty="0" sz="3950" spc="175">
                <a:latin typeface="Verdana"/>
                <a:cs typeface="Verdana"/>
              </a:rPr>
              <a:t>to</a:t>
            </a:r>
            <a:r>
              <a:rPr dirty="0" sz="3950" spc="-350">
                <a:latin typeface="Verdana"/>
                <a:cs typeface="Verdana"/>
              </a:rPr>
              <a:t> </a:t>
            </a:r>
            <a:r>
              <a:rPr dirty="0" sz="3950">
                <a:latin typeface="Verdana"/>
                <a:cs typeface="Verdana"/>
              </a:rPr>
              <a:t>my</a:t>
            </a:r>
            <a:r>
              <a:rPr dirty="0" sz="3950" spc="-350">
                <a:latin typeface="Verdana"/>
                <a:cs typeface="Verdana"/>
              </a:rPr>
              <a:t> </a:t>
            </a:r>
            <a:r>
              <a:rPr dirty="0" sz="3950" spc="110">
                <a:latin typeface="Verdana"/>
                <a:cs typeface="Verdana"/>
              </a:rPr>
              <a:t>world</a:t>
            </a:r>
            <a:r>
              <a:rPr dirty="0" sz="3950" spc="-350">
                <a:latin typeface="Verdana"/>
                <a:cs typeface="Verdana"/>
              </a:rPr>
              <a:t> </a:t>
            </a:r>
            <a:r>
              <a:rPr dirty="0" sz="3950" spc="220">
                <a:latin typeface="Verdana"/>
                <a:cs typeface="Verdana"/>
              </a:rPr>
              <a:t>of</a:t>
            </a:r>
            <a:r>
              <a:rPr dirty="0" sz="3950" spc="-350">
                <a:latin typeface="Verdana"/>
                <a:cs typeface="Verdana"/>
              </a:rPr>
              <a:t> </a:t>
            </a:r>
            <a:r>
              <a:rPr dirty="0" sz="3950" spc="240">
                <a:latin typeface="Verdana"/>
                <a:cs typeface="Verdana"/>
              </a:rPr>
              <a:t>code</a:t>
            </a:r>
            <a:r>
              <a:rPr dirty="0" sz="3950" spc="-350">
                <a:latin typeface="Verdana"/>
                <a:cs typeface="Verdana"/>
              </a:rPr>
              <a:t> </a:t>
            </a:r>
            <a:r>
              <a:rPr dirty="0" sz="3950" spc="125">
                <a:latin typeface="Verdana"/>
                <a:cs typeface="Verdana"/>
              </a:rPr>
              <a:t>and</a:t>
            </a:r>
            <a:r>
              <a:rPr dirty="0" sz="3950" spc="-350">
                <a:latin typeface="Verdana"/>
                <a:cs typeface="Verdana"/>
              </a:rPr>
              <a:t> </a:t>
            </a:r>
            <a:r>
              <a:rPr dirty="0" sz="3950">
                <a:latin typeface="Verdana"/>
                <a:cs typeface="Verdana"/>
              </a:rPr>
              <a:t>creativity,</a:t>
            </a:r>
            <a:r>
              <a:rPr dirty="0" sz="3950" spc="-350">
                <a:latin typeface="Verdana"/>
                <a:cs typeface="Verdana"/>
              </a:rPr>
              <a:t> </a:t>
            </a:r>
            <a:r>
              <a:rPr dirty="0" sz="3950" spc="85">
                <a:latin typeface="Verdana"/>
                <a:cs typeface="Verdana"/>
              </a:rPr>
              <a:t>where </a:t>
            </a:r>
            <a:r>
              <a:rPr dirty="0" sz="3950" spc="100">
                <a:latin typeface="Verdana"/>
                <a:cs typeface="Verdana"/>
              </a:rPr>
              <a:t>ideas</a:t>
            </a:r>
            <a:r>
              <a:rPr dirty="0" sz="3950" spc="-395">
                <a:latin typeface="Verdana"/>
                <a:cs typeface="Verdana"/>
              </a:rPr>
              <a:t> </a:t>
            </a:r>
            <a:r>
              <a:rPr dirty="0" sz="3950" spc="114">
                <a:latin typeface="Verdana"/>
                <a:cs typeface="Verdana"/>
              </a:rPr>
              <a:t>transform</a:t>
            </a:r>
            <a:r>
              <a:rPr dirty="0" sz="3950" spc="-395">
                <a:latin typeface="Verdana"/>
                <a:cs typeface="Verdana"/>
              </a:rPr>
              <a:t> </a:t>
            </a:r>
            <a:r>
              <a:rPr dirty="0" sz="3950" spc="95">
                <a:latin typeface="Verdana"/>
                <a:cs typeface="Verdana"/>
              </a:rPr>
              <a:t>into</a:t>
            </a:r>
            <a:r>
              <a:rPr dirty="0" sz="3950" spc="-395">
                <a:latin typeface="Verdana"/>
                <a:cs typeface="Verdana"/>
              </a:rPr>
              <a:t> </a:t>
            </a:r>
            <a:r>
              <a:rPr dirty="0" sz="3950" spc="145">
                <a:latin typeface="Verdana"/>
                <a:cs typeface="Verdana"/>
              </a:rPr>
              <a:t>impactful</a:t>
            </a:r>
            <a:r>
              <a:rPr dirty="0" sz="3950" spc="-390">
                <a:latin typeface="Verdana"/>
                <a:cs typeface="Verdana"/>
              </a:rPr>
              <a:t> </a:t>
            </a:r>
            <a:r>
              <a:rPr dirty="0" sz="3950" spc="70">
                <a:latin typeface="Verdana"/>
                <a:cs typeface="Verdana"/>
              </a:rPr>
              <a:t>solutions</a:t>
            </a:r>
            <a:endParaRPr sz="395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389095" y="3417101"/>
            <a:ext cx="10022205" cy="12579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50" spc="-204">
                <a:solidFill>
                  <a:srgbClr val="AC1F00"/>
                </a:solidFill>
                <a:latin typeface="Georgia"/>
                <a:cs typeface="Georgia"/>
              </a:rPr>
              <a:t>DIGITAL</a:t>
            </a:r>
            <a:r>
              <a:rPr dirty="0" sz="8050" spc="-250">
                <a:solidFill>
                  <a:srgbClr val="AC1F00"/>
                </a:solidFill>
                <a:latin typeface="Georgia"/>
                <a:cs typeface="Georgia"/>
              </a:rPr>
              <a:t> </a:t>
            </a:r>
            <a:r>
              <a:rPr dirty="0" sz="8050" spc="-140">
                <a:solidFill>
                  <a:srgbClr val="AC1F00"/>
                </a:solidFill>
                <a:latin typeface="Georgia"/>
                <a:cs typeface="Georgia"/>
              </a:rPr>
              <a:t>PORTFOLIO</a:t>
            </a:r>
            <a:endParaRPr sz="80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260971" cy="411797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7911" y="6205956"/>
              <a:ext cx="13810087" cy="408104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4836" y="3631063"/>
              <a:ext cx="3133724" cy="3333749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574722" y="1803621"/>
            <a:ext cx="6790690" cy="7221855"/>
          </a:xfrm>
          <a:prstGeom prst="rect">
            <a:avLst/>
          </a:prstGeom>
        </p:spPr>
        <p:txBody>
          <a:bodyPr wrap="square" lIns="0" tIns="205740" rIns="0" bIns="0" rtlCol="0" vert="horz">
            <a:spAutoFit/>
          </a:bodyPr>
          <a:lstStyle/>
          <a:p>
            <a:pPr marL="288925" indent="-285750">
              <a:lnSpc>
                <a:spcPct val="100000"/>
              </a:lnSpc>
              <a:spcBef>
                <a:spcPts val="1620"/>
              </a:spcBef>
              <a:buSzPct val="56164"/>
              <a:buAutoNum type="arabicPeriod"/>
              <a:tabLst>
                <a:tab pos="288925" algn="l"/>
              </a:tabLst>
            </a:pPr>
            <a:r>
              <a:rPr dirty="0" sz="3650" spc="110">
                <a:solidFill>
                  <a:srgbClr val="004AAC"/>
                </a:solidFill>
                <a:latin typeface="Verdana"/>
                <a:cs typeface="Verdana"/>
              </a:rPr>
              <a:t>Problem</a:t>
            </a:r>
            <a:r>
              <a:rPr dirty="0" sz="3650" spc="-28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dirty="0" sz="3650" spc="-10">
                <a:solidFill>
                  <a:srgbClr val="004AAC"/>
                </a:solidFill>
                <a:latin typeface="Verdana"/>
                <a:cs typeface="Verdana"/>
              </a:rPr>
              <a:t>Statement</a:t>
            </a:r>
            <a:endParaRPr sz="3650">
              <a:latin typeface="Verdana"/>
              <a:cs typeface="Verdana"/>
            </a:endParaRPr>
          </a:p>
          <a:p>
            <a:pPr marL="382905" indent="-379095">
              <a:lnSpc>
                <a:spcPct val="100000"/>
              </a:lnSpc>
              <a:spcBef>
                <a:spcPts val="1475"/>
              </a:spcBef>
              <a:buSzPct val="76712"/>
              <a:buAutoNum type="arabicPeriod"/>
              <a:tabLst>
                <a:tab pos="382905" algn="l"/>
              </a:tabLst>
            </a:pPr>
            <a:r>
              <a:rPr dirty="0" sz="3650">
                <a:solidFill>
                  <a:srgbClr val="004AAC"/>
                </a:solidFill>
                <a:latin typeface="Verdana"/>
                <a:cs typeface="Verdana"/>
              </a:rPr>
              <a:t>Project</a:t>
            </a:r>
            <a:r>
              <a:rPr dirty="0" sz="3650" spc="-28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dirty="0" sz="3650" spc="-10">
                <a:solidFill>
                  <a:srgbClr val="004AAC"/>
                </a:solidFill>
                <a:latin typeface="Verdana"/>
                <a:cs typeface="Verdana"/>
              </a:rPr>
              <a:t>Overview</a:t>
            </a:r>
            <a:endParaRPr sz="3650">
              <a:latin typeface="Verdana"/>
              <a:cs typeface="Verdana"/>
            </a:endParaRPr>
          </a:p>
          <a:p>
            <a:pPr marL="402590" indent="-400050">
              <a:lnSpc>
                <a:spcPct val="100000"/>
              </a:lnSpc>
              <a:spcBef>
                <a:spcPts val="1450"/>
              </a:spcBef>
              <a:buSzPct val="77631"/>
              <a:buAutoNum type="arabicPeriod"/>
              <a:tabLst>
                <a:tab pos="402590" algn="l"/>
              </a:tabLst>
            </a:pPr>
            <a:r>
              <a:rPr dirty="0" sz="3800" spc="145">
                <a:solidFill>
                  <a:srgbClr val="004AAC"/>
                </a:solidFill>
                <a:latin typeface="Verdana"/>
                <a:cs typeface="Verdana"/>
              </a:rPr>
              <a:t>End</a:t>
            </a:r>
            <a:r>
              <a:rPr dirty="0" sz="3800" spc="-305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dirty="0" sz="3800" spc="-20">
                <a:solidFill>
                  <a:srgbClr val="004AAC"/>
                </a:solidFill>
                <a:latin typeface="Verdana"/>
                <a:cs typeface="Verdana"/>
              </a:rPr>
              <a:t>Users</a:t>
            </a:r>
            <a:endParaRPr sz="3800">
              <a:latin typeface="Verdana"/>
              <a:cs typeface="Verdana"/>
            </a:endParaRPr>
          </a:p>
          <a:p>
            <a:pPr marL="398780" indent="-393700">
              <a:lnSpc>
                <a:spcPct val="100000"/>
              </a:lnSpc>
              <a:spcBef>
                <a:spcPts val="2095"/>
              </a:spcBef>
              <a:buSzPct val="77333"/>
              <a:buAutoNum type="arabicPeriod"/>
              <a:tabLst>
                <a:tab pos="398780" algn="l"/>
              </a:tabLst>
            </a:pPr>
            <a:r>
              <a:rPr dirty="0" sz="3750" spc="-45">
                <a:solidFill>
                  <a:srgbClr val="004AAC"/>
                </a:solidFill>
                <a:latin typeface="Verdana"/>
                <a:cs typeface="Verdana"/>
              </a:rPr>
              <a:t>Tools</a:t>
            </a:r>
            <a:r>
              <a:rPr dirty="0" sz="3750" spc="-305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dirty="0" sz="3750" spc="75">
                <a:solidFill>
                  <a:srgbClr val="004AAC"/>
                </a:solidFill>
                <a:latin typeface="Verdana"/>
                <a:cs typeface="Verdana"/>
              </a:rPr>
              <a:t>and</a:t>
            </a:r>
            <a:r>
              <a:rPr dirty="0" sz="3750" spc="-305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dirty="0" sz="3750" spc="-10">
                <a:solidFill>
                  <a:srgbClr val="004AAC"/>
                </a:solidFill>
                <a:latin typeface="Verdana"/>
                <a:cs typeface="Verdana"/>
              </a:rPr>
              <a:t>Technologies</a:t>
            </a:r>
            <a:endParaRPr sz="3750">
              <a:latin typeface="Verdana"/>
              <a:cs typeface="Verdana"/>
            </a:endParaRPr>
          </a:p>
          <a:p>
            <a:pPr marL="393700" indent="-393700">
              <a:lnSpc>
                <a:spcPct val="100000"/>
              </a:lnSpc>
              <a:spcBef>
                <a:spcPts val="2875"/>
              </a:spcBef>
              <a:buSzPct val="80555"/>
              <a:buAutoNum type="arabicPeriod"/>
              <a:tabLst>
                <a:tab pos="393700" algn="l"/>
              </a:tabLst>
            </a:pPr>
            <a:r>
              <a:rPr dirty="0" sz="3600">
                <a:solidFill>
                  <a:srgbClr val="004AAC"/>
                </a:solidFill>
                <a:latin typeface="Verdana"/>
                <a:cs typeface="Verdana"/>
              </a:rPr>
              <a:t>Portfolio</a:t>
            </a:r>
            <a:r>
              <a:rPr dirty="0" sz="3600" spc="-125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dirty="0" sz="3600">
                <a:solidFill>
                  <a:srgbClr val="004AAC"/>
                </a:solidFill>
                <a:latin typeface="Verdana"/>
                <a:cs typeface="Verdana"/>
              </a:rPr>
              <a:t>design</a:t>
            </a:r>
            <a:r>
              <a:rPr dirty="0" sz="3600" spc="-12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dirty="0" sz="3600" spc="80">
                <a:solidFill>
                  <a:srgbClr val="004AAC"/>
                </a:solidFill>
                <a:latin typeface="Verdana"/>
                <a:cs typeface="Verdana"/>
              </a:rPr>
              <a:t>and</a:t>
            </a:r>
            <a:r>
              <a:rPr dirty="0" sz="3600" spc="-125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dirty="0" sz="3600" spc="-10">
                <a:solidFill>
                  <a:srgbClr val="004AAC"/>
                </a:solidFill>
                <a:latin typeface="Verdana"/>
                <a:cs typeface="Verdana"/>
              </a:rPr>
              <a:t>Layout</a:t>
            </a:r>
            <a:endParaRPr sz="3600">
              <a:latin typeface="Verdana"/>
              <a:cs typeface="Verdana"/>
            </a:endParaRPr>
          </a:p>
          <a:p>
            <a:pPr marL="419100" indent="-419100">
              <a:lnSpc>
                <a:spcPct val="100000"/>
              </a:lnSpc>
              <a:spcBef>
                <a:spcPts val="2165"/>
              </a:spcBef>
              <a:buSzPct val="82666"/>
              <a:buAutoNum type="arabicPeriod"/>
              <a:tabLst>
                <a:tab pos="419100" algn="l"/>
              </a:tabLst>
            </a:pPr>
            <a:r>
              <a:rPr dirty="0" sz="3750" spc="-45">
                <a:solidFill>
                  <a:srgbClr val="004AAC"/>
                </a:solidFill>
                <a:latin typeface="Verdana"/>
                <a:cs typeface="Verdana"/>
              </a:rPr>
              <a:t>Features</a:t>
            </a:r>
            <a:r>
              <a:rPr dirty="0" sz="3750" spc="-29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dirty="0" sz="3750" spc="95">
                <a:solidFill>
                  <a:srgbClr val="004AAC"/>
                </a:solidFill>
                <a:latin typeface="Verdana"/>
                <a:cs typeface="Verdana"/>
              </a:rPr>
              <a:t>and</a:t>
            </a:r>
            <a:r>
              <a:rPr dirty="0" sz="3750" spc="-275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dirty="0" sz="3750" spc="-10">
                <a:solidFill>
                  <a:srgbClr val="004AAC"/>
                </a:solidFill>
                <a:latin typeface="Verdana"/>
                <a:cs typeface="Verdana"/>
              </a:rPr>
              <a:t>Functionality</a:t>
            </a:r>
            <a:endParaRPr sz="3750">
              <a:latin typeface="Verdana"/>
              <a:cs typeface="Verdana"/>
            </a:endParaRPr>
          </a:p>
          <a:p>
            <a:pPr marL="402590" indent="-400050">
              <a:lnSpc>
                <a:spcPct val="100000"/>
              </a:lnSpc>
              <a:spcBef>
                <a:spcPts val="2120"/>
              </a:spcBef>
              <a:buSzPct val="75641"/>
              <a:buAutoNum type="arabicPeriod"/>
              <a:tabLst>
                <a:tab pos="402590" algn="l"/>
              </a:tabLst>
            </a:pPr>
            <a:r>
              <a:rPr dirty="0" sz="3900" spc="-30">
                <a:solidFill>
                  <a:srgbClr val="004AAC"/>
                </a:solidFill>
                <a:latin typeface="Verdana"/>
                <a:cs typeface="Verdana"/>
              </a:rPr>
              <a:t>Results</a:t>
            </a:r>
            <a:r>
              <a:rPr dirty="0" sz="3900" spc="-305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dirty="0" sz="3900" spc="85">
                <a:solidFill>
                  <a:srgbClr val="004AAC"/>
                </a:solidFill>
                <a:latin typeface="Verdana"/>
                <a:cs typeface="Verdana"/>
              </a:rPr>
              <a:t>and</a:t>
            </a:r>
            <a:r>
              <a:rPr dirty="0" sz="3900" spc="-30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dirty="0" sz="3900" spc="-10">
                <a:solidFill>
                  <a:srgbClr val="004AAC"/>
                </a:solidFill>
                <a:latin typeface="Verdana"/>
                <a:cs typeface="Verdana"/>
              </a:rPr>
              <a:t>Screenshots</a:t>
            </a:r>
            <a:endParaRPr sz="3900">
              <a:latin typeface="Verdana"/>
              <a:cs typeface="Verdana"/>
            </a:endParaRPr>
          </a:p>
          <a:p>
            <a:pPr marL="429259" indent="-425450">
              <a:lnSpc>
                <a:spcPct val="100000"/>
              </a:lnSpc>
              <a:spcBef>
                <a:spcPts val="1465"/>
              </a:spcBef>
              <a:buSzPct val="81818"/>
              <a:buAutoNum type="arabicPeriod"/>
              <a:tabLst>
                <a:tab pos="429259" algn="l"/>
              </a:tabLst>
            </a:pPr>
            <a:r>
              <a:rPr dirty="0" sz="3850" spc="35">
                <a:solidFill>
                  <a:srgbClr val="004AAC"/>
                </a:solidFill>
                <a:latin typeface="Verdana"/>
                <a:cs typeface="Verdana"/>
              </a:rPr>
              <a:t>Conclusion</a:t>
            </a:r>
            <a:endParaRPr sz="3850">
              <a:latin typeface="Verdana"/>
              <a:cs typeface="Verdana"/>
            </a:endParaRPr>
          </a:p>
          <a:p>
            <a:pPr marL="394335" indent="-393700">
              <a:lnSpc>
                <a:spcPct val="100000"/>
              </a:lnSpc>
              <a:spcBef>
                <a:spcPts val="1295"/>
              </a:spcBef>
              <a:buSzPct val="81690"/>
              <a:buAutoNum type="arabicPeriod"/>
              <a:tabLst>
                <a:tab pos="394335" algn="l"/>
              </a:tabLst>
            </a:pPr>
            <a:r>
              <a:rPr dirty="0" sz="3550" spc="50">
                <a:solidFill>
                  <a:srgbClr val="004AAC"/>
                </a:solidFill>
                <a:latin typeface="Verdana"/>
                <a:cs typeface="Verdana"/>
              </a:rPr>
              <a:t>Github</a:t>
            </a:r>
            <a:r>
              <a:rPr dirty="0" sz="3550" spc="-275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dirty="0" sz="3550" spc="-20">
                <a:solidFill>
                  <a:srgbClr val="004AAC"/>
                </a:solidFill>
                <a:latin typeface="Verdana"/>
                <a:cs typeface="Verdana"/>
              </a:rPr>
              <a:t>Link</a:t>
            </a:r>
            <a:endParaRPr sz="355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39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dirty="0" spc="-25"/>
              <a:t>0</a:t>
            </a:r>
            <a:r>
              <a:rPr dirty="0" spc="-25"/>
              <a:t>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703363" y="527798"/>
            <a:ext cx="5144770" cy="1092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0" spc="660" b="0" i="1">
                <a:solidFill>
                  <a:srgbClr val="000000"/>
                </a:solidFill>
                <a:latin typeface="Times New Roman"/>
                <a:cs typeface="Times New Roman"/>
              </a:rPr>
              <a:t>CONTENTS</a:t>
            </a:r>
            <a:endParaRPr sz="7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260971" cy="411797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98691" y="2376744"/>
              <a:ext cx="4457700" cy="345757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079996"/>
              <a:ext cx="16281844" cy="5207003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48591" rIns="0" bIns="0" rtlCol="0" vert="horz">
            <a:spAutoFit/>
          </a:bodyPr>
          <a:lstStyle/>
          <a:p>
            <a:pPr marL="802640">
              <a:lnSpc>
                <a:spcPct val="100000"/>
              </a:lnSpc>
              <a:spcBef>
                <a:spcPts val="90"/>
              </a:spcBef>
            </a:pPr>
            <a:r>
              <a:rPr dirty="0" sz="6000" spc="605" b="0" i="1">
                <a:solidFill>
                  <a:srgbClr val="000000"/>
                </a:solidFill>
                <a:latin typeface="Times New Roman"/>
                <a:cs typeface="Times New Roman"/>
              </a:rPr>
              <a:t>PROBLEM</a:t>
            </a:r>
            <a:r>
              <a:rPr dirty="0" sz="6000" spc="-305" b="0" i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6000" spc="805" b="0" i="1">
                <a:solidFill>
                  <a:srgbClr val="000000"/>
                </a:solidFill>
                <a:latin typeface="Times New Roman"/>
                <a:cs typeface="Times New Roman"/>
              </a:rPr>
              <a:t>STATEMENT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39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dirty="0" spc="-25"/>
              <a:t>0</a:t>
            </a:r>
            <a:r>
              <a:rPr dirty="0" spc="-25"/>
              <a:t>3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1808813" y="2205498"/>
            <a:ext cx="9928225" cy="49263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900"/>
              </a:lnSpc>
              <a:spcBef>
                <a:spcPts val="95"/>
              </a:spcBef>
            </a:pPr>
            <a:r>
              <a:rPr dirty="0" sz="3500" spc="75">
                <a:solidFill>
                  <a:srgbClr val="8B52FF"/>
                </a:solidFill>
                <a:latin typeface="Verdana"/>
                <a:cs typeface="Verdana"/>
              </a:rPr>
              <a:t>There</a:t>
            </a:r>
            <a:r>
              <a:rPr dirty="0" sz="3500" spc="-355">
                <a:solidFill>
                  <a:srgbClr val="8B52FF"/>
                </a:solidFill>
                <a:latin typeface="Verdana"/>
                <a:cs typeface="Verdana"/>
              </a:rPr>
              <a:t> </a:t>
            </a:r>
            <a:r>
              <a:rPr dirty="0" sz="3500" spc="95">
                <a:solidFill>
                  <a:srgbClr val="8B52FF"/>
                </a:solidFill>
                <a:latin typeface="Verdana"/>
                <a:cs typeface="Verdana"/>
              </a:rPr>
              <a:t>was</a:t>
            </a:r>
            <a:r>
              <a:rPr dirty="0" sz="3500" spc="-355">
                <a:solidFill>
                  <a:srgbClr val="8B52FF"/>
                </a:solidFill>
                <a:latin typeface="Verdana"/>
                <a:cs typeface="Verdana"/>
              </a:rPr>
              <a:t> </a:t>
            </a:r>
            <a:r>
              <a:rPr dirty="0" sz="3500" spc="60">
                <a:solidFill>
                  <a:srgbClr val="8B52FF"/>
                </a:solidFill>
                <a:latin typeface="Verdana"/>
                <a:cs typeface="Verdana"/>
              </a:rPr>
              <a:t>a</a:t>
            </a:r>
            <a:r>
              <a:rPr dirty="0" sz="3500" spc="-355">
                <a:solidFill>
                  <a:srgbClr val="8B52FF"/>
                </a:solidFill>
                <a:latin typeface="Verdana"/>
                <a:cs typeface="Verdana"/>
              </a:rPr>
              <a:t> </a:t>
            </a:r>
            <a:r>
              <a:rPr dirty="0" sz="3500" spc="140">
                <a:solidFill>
                  <a:srgbClr val="8B52FF"/>
                </a:solidFill>
                <a:latin typeface="Verdana"/>
                <a:cs typeface="Verdana"/>
              </a:rPr>
              <a:t>need</a:t>
            </a:r>
            <a:r>
              <a:rPr dirty="0" sz="3500" spc="-355">
                <a:solidFill>
                  <a:srgbClr val="8B52FF"/>
                </a:solidFill>
                <a:latin typeface="Verdana"/>
                <a:cs typeface="Verdana"/>
              </a:rPr>
              <a:t> </a:t>
            </a:r>
            <a:r>
              <a:rPr dirty="0" sz="3500" spc="140">
                <a:solidFill>
                  <a:srgbClr val="8B52FF"/>
                </a:solidFill>
                <a:latin typeface="Verdana"/>
                <a:cs typeface="Verdana"/>
              </a:rPr>
              <a:t>for</a:t>
            </a:r>
            <a:r>
              <a:rPr dirty="0" sz="3500" spc="-350">
                <a:solidFill>
                  <a:srgbClr val="8B52FF"/>
                </a:solidFill>
                <a:latin typeface="Verdana"/>
                <a:cs typeface="Verdana"/>
              </a:rPr>
              <a:t> </a:t>
            </a:r>
            <a:r>
              <a:rPr dirty="0" sz="3500" spc="60">
                <a:solidFill>
                  <a:srgbClr val="8B52FF"/>
                </a:solidFill>
                <a:latin typeface="Verdana"/>
                <a:cs typeface="Verdana"/>
              </a:rPr>
              <a:t>a</a:t>
            </a:r>
            <a:r>
              <a:rPr dirty="0" sz="3500" spc="-355">
                <a:solidFill>
                  <a:srgbClr val="8B52FF"/>
                </a:solidFill>
                <a:latin typeface="Verdana"/>
                <a:cs typeface="Verdana"/>
              </a:rPr>
              <a:t> </a:t>
            </a:r>
            <a:r>
              <a:rPr dirty="0" sz="3500" spc="85">
                <a:solidFill>
                  <a:srgbClr val="8B52FF"/>
                </a:solidFill>
                <a:latin typeface="Verdana"/>
                <a:cs typeface="Verdana"/>
              </a:rPr>
              <a:t>personal</a:t>
            </a:r>
            <a:r>
              <a:rPr dirty="0" sz="3500" spc="-355">
                <a:solidFill>
                  <a:srgbClr val="8B52FF"/>
                </a:solidFill>
                <a:latin typeface="Verdana"/>
                <a:cs typeface="Verdana"/>
              </a:rPr>
              <a:t> </a:t>
            </a:r>
            <a:r>
              <a:rPr dirty="0" sz="3500" spc="110">
                <a:solidFill>
                  <a:srgbClr val="8B52FF"/>
                </a:solidFill>
                <a:latin typeface="Verdana"/>
                <a:cs typeface="Verdana"/>
              </a:rPr>
              <a:t>portfolio </a:t>
            </a:r>
            <a:r>
              <a:rPr dirty="0" sz="3500" spc="120">
                <a:solidFill>
                  <a:srgbClr val="8B52FF"/>
                </a:solidFill>
                <a:latin typeface="Verdana"/>
                <a:cs typeface="Verdana"/>
              </a:rPr>
              <a:t>website</a:t>
            </a:r>
            <a:r>
              <a:rPr dirty="0" sz="3500" spc="-335">
                <a:solidFill>
                  <a:srgbClr val="8B52FF"/>
                </a:solidFill>
                <a:latin typeface="Verdana"/>
                <a:cs typeface="Verdana"/>
              </a:rPr>
              <a:t> </a:t>
            </a:r>
            <a:r>
              <a:rPr dirty="0" sz="3500" spc="120">
                <a:solidFill>
                  <a:srgbClr val="8B52FF"/>
                </a:solidFill>
                <a:latin typeface="Verdana"/>
                <a:cs typeface="Verdana"/>
              </a:rPr>
              <a:t>that</a:t>
            </a:r>
            <a:r>
              <a:rPr dirty="0" sz="3500" spc="-335">
                <a:solidFill>
                  <a:srgbClr val="8B52FF"/>
                </a:solidFill>
                <a:latin typeface="Verdana"/>
                <a:cs typeface="Verdana"/>
              </a:rPr>
              <a:t> </a:t>
            </a:r>
            <a:r>
              <a:rPr dirty="0" sz="3500" spc="125">
                <a:solidFill>
                  <a:srgbClr val="8B52FF"/>
                </a:solidFill>
                <a:latin typeface="Verdana"/>
                <a:cs typeface="Verdana"/>
              </a:rPr>
              <a:t>showcases</a:t>
            </a:r>
            <a:r>
              <a:rPr dirty="0" sz="3500" spc="-335">
                <a:solidFill>
                  <a:srgbClr val="8B52FF"/>
                </a:solidFill>
                <a:latin typeface="Verdana"/>
                <a:cs typeface="Verdana"/>
              </a:rPr>
              <a:t> </a:t>
            </a:r>
            <a:r>
              <a:rPr dirty="0" sz="3500">
                <a:solidFill>
                  <a:srgbClr val="8B52FF"/>
                </a:solidFill>
                <a:latin typeface="Verdana"/>
                <a:cs typeface="Verdana"/>
              </a:rPr>
              <a:t>my</a:t>
            </a:r>
            <a:r>
              <a:rPr dirty="0" sz="3500" spc="-330">
                <a:solidFill>
                  <a:srgbClr val="8B52FF"/>
                </a:solidFill>
                <a:latin typeface="Verdana"/>
                <a:cs typeface="Verdana"/>
              </a:rPr>
              <a:t> </a:t>
            </a:r>
            <a:r>
              <a:rPr dirty="0" sz="3500" spc="80">
                <a:solidFill>
                  <a:srgbClr val="8B52FF"/>
                </a:solidFill>
                <a:latin typeface="Verdana"/>
                <a:cs typeface="Verdana"/>
              </a:rPr>
              <a:t>education, </a:t>
            </a:r>
            <a:r>
              <a:rPr dirty="0" sz="3500" spc="135">
                <a:solidFill>
                  <a:srgbClr val="8B52FF"/>
                </a:solidFill>
                <a:latin typeface="Verdana"/>
                <a:cs typeface="Verdana"/>
              </a:rPr>
              <a:t>technical</a:t>
            </a:r>
            <a:r>
              <a:rPr dirty="0" sz="3500" spc="-345">
                <a:solidFill>
                  <a:srgbClr val="8B52FF"/>
                </a:solidFill>
                <a:latin typeface="Verdana"/>
                <a:cs typeface="Verdana"/>
              </a:rPr>
              <a:t> </a:t>
            </a:r>
            <a:r>
              <a:rPr dirty="0" sz="3500" spc="-45">
                <a:solidFill>
                  <a:srgbClr val="8B52FF"/>
                </a:solidFill>
                <a:latin typeface="Verdana"/>
                <a:cs typeface="Verdana"/>
              </a:rPr>
              <a:t>skills,</a:t>
            </a:r>
            <a:r>
              <a:rPr dirty="0" sz="3500" spc="-345">
                <a:solidFill>
                  <a:srgbClr val="8B52FF"/>
                </a:solidFill>
                <a:latin typeface="Verdana"/>
                <a:cs typeface="Verdana"/>
              </a:rPr>
              <a:t> </a:t>
            </a:r>
            <a:r>
              <a:rPr dirty="0" sz="3500" spc="70">
                <a:solidFill>
                  <a:srgbClr val="8B52FF"/>
                </a:solidFill>
                <a:latin typeface="Verdana"/>
                <a:cs typeface="Verdana"/>
              </a:rPr>
              <a:t>achievements,</a:t>
            </a:r>
            <a:r>
              <a:rPr dirty="0" sz="3500" spc="-345">
                <a:solidFill>
                  <a:srgbClr val="8B52FF"/>
                </a:solidFill>
                <a:latin typeface="Verdana"/>
                <a:cs typeface="Verdana"/>
              </a:rPr>
              <a:t> </a:t>
            </a:r>
            <a:r>
              <a:rPr dirty="0" sz="3500" spc="125">
                <a:solidFill>
                  <a:srgbClr val="8B52FF"/>
                </a:solidFill>
                <a:latin typeface="Verdana"/>
                <a:cs typeface="Verdana"/>
              </a:rPr>
              <a:t>and</a:t>
            </a:r>
            <a:r>
              <a:rPr dirty="0" sz="3500" spc="-345">
                <a:solidFill>
                  <a:srgbClr val="8B52FF"/>
                </a:solidFill>
                <a:latin typeface="Verdana"/>
                <a:cs typeface="Verdana"/>
              </a:rPr>
              <a:t> </a:t>
            </a:r>
            <a:r>
              <a:rPr dirty="0" sz="3500" spc="185">
                <a:solidFill>
                  <a:srgbClr val="8B52FF"/>
                </a:solidFill>
                <a:latin typeface="Verdana"/>
                <a:cs typeface="Verdana"/>
              </a:rPr>
              <a:t>contact </a:t>
            </a:r>
            <a:r>
              <a:rPr dirty="0" sz="3500" spc="95">
                <a:solidFill>
                  <a:srgbClr val="8B52FF"/>
                </a:solidFill>
                <a:latin typeface="Verdana"/>
                <a:cs typeface="Verdana"/>
              </a:rPr>
              <a:t>information</a:t>
            </a:r>
            <a:r>
              <a:rPr dirty="0" sz="3500" spc="-340">
                <a:solidFill>
                  <a:srgbClr val="8B52FF"/>
                </a:solidFill>
                <a:latin typeface="Verdana"/>
                <a:cs typeface="Verdana"/>
              </a:rPr>
              <a:t> </a:t>
            </a:r>
            <a:r>
              <a:rPr dirty="0" sz="3500">
                <a:solidFill>
                  <a:srgbClr val="8B52FF"/>
                </a:solidFill>
                <a:latin typeface="Verdana"/>
                <a:cs typeface="Verdana"/>
              </a:rPr>
              <a:t>in</a:t>
            </a:r>
            <a:r>
              <a:rPr dirty="0" sz="3500" spc="-340">
                <a:solidFill>
                  <a:srgbClr val="8B52FF"/>
                </a:solidFill>
                <a:latin typeface="Verdana"/>
                <a:cs typeface="Verdana"/>
              </a:rPr>
              <a:t> </a:t>
            </a:r>
            <a:r>
              <a:rPr dirty="0" sz="3500" spc="60">
                <a:solidFill>
                  <a:srgbClr val="8B52FF"/>
                </a:solidFill>
                <a:latin typeface="Verdana"/>
                <a:cs typeface="Verdana"/>
              </a:rPr>
              <a:t>a</a:t>
            </a:r>
            <a:r>
              <a:rPr dirty="0" sz="3500" spc="-340">
                <a:solidFill>
                  <a:srgbClr val="8B52FF"/>
                </a:solidFill>
                <a:latin typeface="Verdana"/>
                <a:cs typeface="Verdana"/>
              </a:rPr>
              <a:t> </a:t>
            </a:r>
            <a:r>
              <a:rPr dirty="0" sz="3500" spc="95">
                <a:solidFill>
                  <a:srgbClr val="8B52FF"/>
                </a:solidFill>
                <a:latin typeface="Verdana"/>
                <a:cs typeface="Verdana"/>
              </a:rPr>
              <a:t>professional</a:t>
            </a:r>
            <a:r>
              <a:rPr dirty="0" sz="3500" spc="-335">
                <a:solidFill>
                  <a:srgbClr val="8B52FF"/>
                </a:solidFill>
                <a:latin typeface="Verdana"/>
                <a:cs typeface="Verdana"/>
              </a:rPr>
              <a:t> </a:t>
            </a:r>
            <a:r>
              <a:rPr dirty="0" sz="3500" spc="-20">
                <a:solidFill>
                  <a:srgbClr val="8B52FF"/>
                </a:solidFill>
                <a:latin typeface="Verdana"/>
                <a:cs typeface="Verdana"/>
              </a:rPr>
              <a:t>way.</a:t>
            </a:r>
            <a:endParaRPr sz="35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3500">
              <a:latin typeface="Verdana"/>
              <a:cs typeface="Verdana"/>
            </a:endParaRPr>
          </a:p>
          <a:p>
            <a:pPr marL="12700" marR="5080">
              <a:lnSpc>
                <a:spcPct val="117000"/>
              </a:lnSpc>
            </a:pPr>
            <a:r>
              <a:rPr dirty="0" sz="3450" spc="80">
                <a:solidFill>
                  <a:srgbClr val="8B52FF"/>
                </a:solidFill>
                <a:latin typeface="Verdana"/>
                <a:cs typeface="Verdana"/>
              </a:rPr>
              <a:t>The</a:t>
            </a:r>
            <a:r>
              <a:rPr dirty="0" sz="3450" spc="-350">
                <a:solidFill>
                  <a:srgbClr val="8B52FF"/>
                </a:solidFill>
                <a:latin typeface="Verdana"/>
                <a:cs typeface="Verdana"/>
              </a:rPr>
              <a:t> </a:t>
            </a:r>
            <a:r>
              <a:rPr dirty="0" sz="3450" spc="105">
                <a:solidFill>
                  <a:srgbClr val="8B52FF"/>
                </a:solidFill>
                <a:latin typeface="Verdana"/>
                <a:cs typeface="Verdana"/>
              </a:rPr>
              <a:t>challenge</a:t>
            </a:r>
            <a:r>
              <a:rPr dirty="0" sz="3450" spc="-345">
                <a:solidFill>
                  <a:srgbClr val="8B52FF"/>
                </a:solidFill>
                <a:latin typeface="Verdana"/>
                <a:cs typeface="Verdana"/>
              </a:rPr>
              <a:t> </a:t>
            </a:r>
            <a:r>
              <a:rPr dirty="0" sz="3450" spc="95">
                <a:solidFill>
                  <a:srgbClr val="8B52FF"/>
                </a:solidFill>
                <a:latin typeface="Verdana"/>
                <a:cs typeface="Verdana"/>
              </a:rPr>
              <a:t>was</a:t>
            </a:r>
            <a:r>
              <a:rPr dirty="0" sz="3450" spc="-345">
                <a:solidFill>
                  <a:srgbClr val="8B52FF"/>
                </a:solidFill>
                <a:latin typeface="Verdana"/>
                <a:cs typeface="Verdana"/>
              </a:rPr>
              <a:t> </a:t>
            </a:r>
            <a:r>
              <a:rPr dirty="0" sz="3450" spc="150">
                <a:solidFill>
                  <a:srgbClr val="8B52FF"/>
                </a:solidFill>
                <a:latin typeface="Verdana"/>
                <a:cs typeface="Verdana"/>
              </a:rPr>
              <a:t>to</a:t>
            </a:r>
            <a:r>
              <a:rPr dirty="0" sz="3450" spc="-345">
                <a:solidFill>
                  <a:srgbClr val="8B52FF"/>
                </a:solidFill>
                <a:latin typeface="Verdana"/>
                <a:cs typeface="Verdana"/>
              </a:rPr>
              <a:t> </a:t>
            </a:r>
            <a:r>
              <a:rPr dirty="0" sz="3450" spc="105">
                <a:solidFill>
                  <a:srgbClr val="8B52FF"/>
                </a:solidFill>
                <a:latin typeface="Verdana"/>
                <a:cs typeface="Verdana"/>
              </a:rPr>
              <a:t>design</a:t>
            </a:r>
            <a:r>
              <a:rPr dirty="0" sz="3450" spc="-345">
                <a:solidFill>
                  <a:srgbClr val="8B52FF"/>
                </a:solidFill>
                <a:latin typeface="Verdana"/>
                <a:cs typeface="Verdana"/>
              </a:rPr>
              <a:t> </a:t>
            </a:r>
            <a:r>
              <a:rPr dirty="0" sz="3450" spc="70">
                <a:solidFill>
                  <a:srgbClr val="8B52FF"/>
                </a:solidFill>
                <a:latin typeface="Verdana"/>
                <a:cs typeface="Verdana"/>
              </a:rPr>
              <a:t>it</a:t>
            </a:r>
            <a:r>
              <a:rPr dirty="0" sz="3450" spc="-345">
                <a:solidFill>
                  <a:srgbClr val="8B52FF"/>
                </a:solidFill>
                <a:latin typeface="Verdana"/>
                <a:cs typeface="Verdana"/>
              </a:rPr>
              <a:t> </a:t>
            </a:r>
            <a:r>
              <a:rPr dirty="0" sz="3450" spc="-10">
                <a:solidFill>
                  <a:srgbClr val="8B52FF"/>
                </a:solidFill>
                <a:latin typeface="Verdana"/>
                <a:cs typeface="Verdana"/>
              </a:rPr>
              <a:t>responsive, </a:t>
            </a:r>
            <a:r>
              <a:rPr dirty="0" sz="3450" spc="60">
                <a:solidFill>
                  <a:srgbClr val="8B52FF"/>
                </a:solidFill>
                <a:latin typeface="Verdana"/>
                <a:cs typeface="Verdana"/>
              </a:rPr>
              <a:t>modern,</a:t>
            </a:r>
            <a:r>
              <a:rPr dirty="0" sz="3450" spc="-305">
                <a:solidFill>
                  <a:srgbClr val="8B52FF"/>
                </a:solidFill>
                <a:latin typeface="Verdana"/>
                <a:cs typeface="Verdana"/>
              </a:rPr>
              <a:t> </a:t>
            </a:r>
            <a:r>
              <a:rPr dirty="0" sz="3450" spc="114">
                <a:solidFill>
                  <a:srgbClr val="8B52FF"/>
                </a:solidFill>
                <a:latin typeface="Verdana"/>
                <a:cs typeface="Verdana"/>
              </a:rPr>
              <a:t>and</a:t>
            </a:r>
            <a:r>
              <a:rPr dirty="0" sz="3450" spc="-300">
                <a:solidFill>
                  <a:srgbClr val="8B52FF"/>
                </a:solidFill>
                <a:latin typeface="Verdana"/>
                <a:cs typeface="Verdana"/>
              </a:rPr>
              <a:t> </a:t>
            </a:r>
            <a:r>
              <a:rPr dirty="0" sz="3450" spc="80">
                <a:solidFill>
                  <a:srgbClr val="8B52FF"/>
                </a:solidFill>
                <a:latin typeface="Verdana"/>
                <a:cs typeface="Verdana"/>
              </a:rPr>
              <a:t>interactive</a:t>
            </a:r>
            <a:r>
              <a:rPr dirty="0" sz="3450" spc="-300">
                <a:solidFill>
                  <a:srgbClr val="8B52FF"/>
                </a:solidFill>
                <a:latin typeface="Verdana"/>
                <a:cs typeface="Verdana"/>
              </a:rPr>
              <a:t> </a:t>
            </a:r>
            <a:r>
              <a:rPr dirty="0" sz="3450" spc="65">
                <a:solidFill>
                  <a:srgbClr val="8B52FF"/>
                </a:solidFill>
                <a:latin typeface="Verdana"/>
                <a:cs typeface="Verdana"/>
              </a:rPr>
              <a:t>while</a:t>
            </a:r>
            <a:r>
              <a:rPr dirty="0" sz="3450" spc="-305">
                <a:solidFill>
                  <a:srgbClr val="8B52FF"/>
                </a:solidFill>
                <a:latin typeface="Verdana"/>
                <a:cs typeface="Verdana"/>
              </a:rPr>
              <a:t> </a:t>
            </a:r>
            <a:r>
              <a:rPr dirty="0" sz="3450" spc="114">
                <a:solidFill>
                  <a:srgbClr val="8B52FF"/>
                </a:solidFill>
                <a:latin typeface="Verdana"/>
                <a:cs typeface="Verdana"/>
              </a:rPr>
              <a:t>being</a:t>
            </a:r>
            <a:r>
              <a:rPr dirty="0" sz="3450" spc="-300">
                <a:solidFill>
                  <a:srgbClr val="8B52FF"/>
                </a:solidFill>
                <a:latin typeface="Verdana"/>
                <a:cs typeface="Verdana"/>
              </a:rPr>
              <a:t> </a:t>
            </a:r>
            <a:r>
              <a:rPr dirty="0" sz="3450">
                <a:solidFill>
                  <a:srgbClr val="8B52FF"/>
                </a:solidFill>
                <a:latin typeface="Verdana"/>
                <a:cs typeface="Verdana"/>
              </a:rPr>
              <a:t>easy</a:t>
            </a:r>
            <a:r>
              <a:rPr dirty="0" sz="3450" spc="-300">
                <a:solidFill>
                  <a:srgbClr val="8B52FF"/>
                </a:solidFill>
                <a:latin typeface="Verdana"/>
                <a:cs typeface="Verdana"/>
              </a:rPr>
              <a:t> </a:t>
            </a:r>
            <a:r>
              <a:rPr dirty="0" sz="3450" spc="125">
                <a:solidFill>
                  <a:srgbClr val="8B52FF"/>
                </a:solidFill>
                <a:latin typeface="Verdana"/>
                <a:cs typeface="Verdana"/>
              </a:rPr>
              <a:t>to </a:t>
            </a:r>
            <a:r>
              <a:rPr dirty="0" sz="3450" spc="-10">
                <a:solidFill>
                  <a:srgbClr val="8B52FF"/>
                </a:solidFill>
                <a:latin typeface="Verdana"/>
                <a:cs typeface="Verdana"/>
              </a:rPr>
              <a:t>maintain.</a:t>
            </a:r>
            <a:endParaRPr sz="3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260971" cy="411797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886658"/>
              <a:ext cx="16281844" cy="440034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78884" y="3488197"/>
              <a:ext cx="4295774" cy="331469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40165" y="4261294"/>
              <a:ext cx="186185" cy="18618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74388" y="2409313"/>
              <a:ext cx="178054" cy="17805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40021" y="6427211"/>
              <a:ext cx="186181" cy="186181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65981" rIns="0" bIns="0" rtlCol="0" vert="horz">
            <a:spAutoFit/>
          </a:bodyPr>
          <a:lstStyle/>
          <a:p>
            <a:pPr marL="1723389">
              <a:lnSpc>
                <a:spcPct val="100000"/>
              </a:lnSpc>
              <a:spcBef>
                <a:spcPts val="130"/>
              </a:spcBef>
            </a:pPr>
            <a:r>
              <a:rPr dirty="0" sz="5800" spc="560" b="0" i="1">
                <a:solidFill>
                  <a:srgbClr val="000000"/>
                </a:solidFill>
                <a:latin typeface="Times New Roman"/>
                <a:cs typeface="Times New Roman"/>
              </a:rPr>
              <a:t>PROJECT</a:t>
            </a:r>
            <a:r>
              <a:rPr dirty="0" sz="5800" spc="-265" b="0" i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5800" spc="650" b="0" i="1">
                <a:solidFill>
                  <a:srgbClr val="000000"/>
                </a:solidFill>
                <a:latin typeface="Times New Roman"/>
                <a:cs typeface="Times New Roman"/>
              </a:rPr>
              <a:t>OVERVIEW</a:t>
            </a:r>
            <a:endParaRPr sz="5800">
              <a:latin typeface="Times New Roman"/>
              <a:cs typeface="Times New Roman"/>
            </a:endParaRPr>
          </a:p>
        </p:txBody>
      </p:sp>
      <p:sp>
        <p:nvSpPr>
          <p:cNvPr id="14" name="object 1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39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dirty="0" spc="-25"/>
              <a:t>0</a:t>
            </a:r>
            <a:r>
              <a:rPr dirty="0" spc="-25"/>
              <a:t>4</a:t>
            </a:r>
          </a:p>
        </p:txBody>
      </p:sp>
      <p:sp>
        <p:nvSpPr>
          <p:cNvPr id="10" name="object 10" descr=""/>
          <p:cNvSpPr txBox="1"/>
          <p:nvPr/>
        </p:nvSpPr>
        <p:spPr>
          <a:xfrm>
            <a:off x="1960003" y="3470386"/>
            <a:ext cx="7175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5">
                <a:solidFill>
                  <a:srgbClr val="FF3131"/>
                </a:solidFill>
                <a:latin typeface="Verdana"/>
                <a:cs typeface="Verdana"/>
              </a:rPr>
              <a:t>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670463" y="2006460"/>
            <a:ext cx="11322685" cy="32842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399"/>
              </a:lnSpc>
              <a:spcBef>
                <a:spcPts val="95"/>
              </a:spcBef>
            </a:pPr>
            <a:r>
              <a:rPr dirty="0" sz="3850" spc="55">
                <a:solidFill>
                  <a:srgbClr val="870D80"/>
                </a:solidFill>
                <a:latin typeface="Verdana"/>
                <a:cs typeface="Verdana"/>
              </a:rPr>
              <a:t>This</a:t>
            </a:r>
            <a:r>
              <a:rPr dirty="0" sz="3850" spc="-375">
                <a:solidFill>
                  <a:srgbClr val="870D80"/>
                </a:solidFill>
                <a:latin typeface="Verdana"/>
                <a:cs typeface="Verdana"/>
              </a:rPr>
              <a:t> </a:t>
            </a:r>
            <a:r>
              <a:rPr dirty="0" sz="3850" spc="140">
                <a:solidFill>
                  <a:srgbClr val="870D80"/>
                </a:solidFill>
                <a:latin typeface="Verdana"/>
                <a:cs typeface="Verdana"/>
              </a:rPr>
              <a:t>project</a:t>
            </a:r>
            <a:r>
              <a:rPr dirty="0" sz="3850" spc="-370">
                <a:solidFill>
                  <a:srgbClr val="870D80"/>
                </a:solidFill>
                <a:latin typeface="Verdana"/>
                <a:cs typeface="Verdana"/>
              </a:rPr>
              <a:t> </a:t>
            </a:r>
            <a:r>
              <a:rPr dirty="0" sz="3850">
                <a:solidFill>
                  <a:srgbClr val="870D80"/>
                </a:solidFill>
                <a:latin typeface="Verdana"/>
                <a:cs typeface="Verdana"/>
              </a:rPr>
              <a:t>is</a:t>
            </a:r>
            <a:r>
              <a:rPr dirty="0" sz="3850" spc="-370">
                <a:solidFill>
                  <a:srgbClr val="870D80"/>
                </a:solidFill>
                <a:latin typeface="Verdana"/>
                <a:cs typeface="Verdana"/>
              </a:rPr>
              <a:t> </a:t>
            </a:r>
            <a:r>
              <a:rPr dirty="0" sz="3850" spc="65">
                <a:solidFill>
                  <a:srgbClr val="870D80"/>
                </a:solidFill>
                <a:latin typeface="Verdana"/>
                <a:cs typeface="Verdana"/>
              </a:rPr>
              <a:t>a</a:t>
            </a:r>
            <a:r>
              <a:rPr dirty="0" sz="3850" spc="-375">
                <a:solidFill>
                  <a:srgbClr val="870D80"/>
                </a:solidFill>
                <a:latin typeface="Verdana"/>
                <a:cs typeface="Verdana"/>
              </a:rPr>
              <a:t> </a:t>
            </a:r>
            <a:r>
              <a:rPr dirty="0" sz="3850" spc="95">
                <a:solidFill>
                  <a:srgbClr val="870D80"/>
                </a:solidFill>
                <a:latin typeface="Verdana"/>
                <a:cs typeface="Verdana"/>
              </a:rPr>
              <a:t>responsive</a:t>
            </a:r>
            <a:r>
              <a:rPr dirty="0" sz="3850" spc="-370">
                <a:solidFill>
                  <a:srgbClr val="870D80"/>
                </a:solidFill>
                <a:latin typeface="Verdana"/>
                <a:cs typeface="Verdana"/>
              </a:rPr>
              <a:t> </a:t>
            </a:r>
            <a:r>
              <a:rPr dirty="0" sz="3850" spc="140">
                <a:solidFill>
                  <a:srgbClr val="870D80"/>
                </a:solidFill>
                <a:latin typeface="Verdana"/>
                <a:cs typeface="Verdana"/>
              </a:rPr>
              <a:t>portfolio</a:t>
            </a:r>
            <a:r>
              <a:rPr dirty="0" sz="3850" spc="-370">
                <a:solidFill>
                  <a:srgbClr val="870D80"/>
                </a:solidFill>
                <a:latin typeface="Verdana"/>
                <a:cs typeface="Verdana"/>
              </a:rPr>
              <a:t> </a:t>
            </a:r>
            <a:r>
              <a:rPr dirty="0" sz="3850" spc="135">
                <a:solidFill>
                  <a:srgbClr val="870D80"/>
                </a:solidFill>
                <a:latin typeface="Verdana"/>
                <a:cs typeface="Verdana"/>
              </a:rPr>
              <a:t>website </a:t>
            </a:r>
            <a:r>
              <a:rPr dirty="0" sz="3850" spc="145">
                <a:solidFill>
                  <a:srgbClr val="870D80"/>
                </a:solidFill>
                <a:latin typeface="Verdana"/>
                <a:cs typeface="Verdana"/>
              </a:rPr>
              <a:t>developed</a:t>
            </a:r>
            <a:r>
              <a:rPr dirty="0" sz="3850" spc="-375">
                <a:solidFill>
                  <a:srgbClr val="870D80"/>
                </a:solidFill>
                <a:latin typeface="Verdana"/>
                <a:cs typeface="Verdana"/>
              </a:rPr>
              <a:t> </a:t>
            </a:r>
            <a:r>
              <a:rPr dirty="0" sz="3850" spc="85">
                <a:solidFill>
                  <a:srgbClr val="870D80"/>
                </a:solidFill>
                <a:latin typeface="Verdana"/>
                <a:cs typeface="Verdana"/>
              </a:rPr>
              <a:t>using</a:t>
            </a:r>
            <a:r>
              <a:rPr dirty="0" sz="3850" spc="-375">
                <a:solidFill>
                  <a:srgbClr val="870D80"/>
                </a:solidFill>
                <a:latin typeface="Verdana"/>
                <a:cs typeface="Verdana"/>
              </a:rPr>
              <a:t> </a:t>
            </a:r>
            <a:r>
              <a:rPr dirty="0" sz="3850" spc="-10">
                <a:solidFill>
                  <a:srgbClr val="870D80"/>
                </a:solidFill>
                <a:latin typeface="Verdana"/>
                <a:cs typeface="Verdana"/>
              </a:rPr>
              <a:t>HTML,</a:t>
            </a:r>
            <a:r>
              <a:rPr dirty="0" sz="3850" spc="-370">
                <a:solidFill>
                  <a:srgbClr val="870D80"/>
                </a:solidFill>
                <a:latin typeface="Verdana"/>
                <a:cs typeface="Verdana"/>
              </a:rPr>
              <a:t> </a:t>
            </a:r>
            <a:r>
              <a:rPr dirty="0" sz="3850" spc="-55">
                <a:solidFill>
                  <a:srgbClr val="870D80"/>
                </a:solidFill>
                <a:latin typeface="Verdana"/>
                <a:cs typeface="Verdana"/>
              </a:rPr>
              <a:t>CSS,</a:t>
            </a:r>
            <a:r>
              <a:rPr dirty="0" sz="3850" spc="-375">
                <a:solidFill>
                  <a:srgbClr val="870D80"/>
                </a:solidFill>
                <a:latin typeface="Verdana"/>
                <a:cs typeface="Verdana"/>
              </a:rPr>
              <a:t> </a:t>
            </a:r>
            <a:r>
              <a:rPr dirty="0" sz="3850" spc="140">
                <a:solidFill>
                  <a:srgbClr val="870D80"/>
                </a:solidFill>
                <a:latin typeface="Verdana"/>
                <a:cs typeface="Verdana"/>
              </a:rPr>
              <a:t>and</a:t>
            </a:r>
            <a:r>
              <a:rPr dirty="0" sz="3850" spc="-370">
                <a:solidFill>
                  <a:srgbClr val="870D80"/>
                </a:solidFill>
                <a:latin typeface="Verdana"/>
                <a:cs typeface="Verdana"/>
              </a:rPr>
              <a:t> </a:t>
            </a:r>
            <a:r>
              <a:rPr dirty="0" sz="3850" spc="-10">
                <a:solidFill>
                  <a:srgbClr val="870D80"/>
                </a:solidFill>
                <a:latin typeface="Verdana"/>
                <a:cs typeface="Verdana"/>
              </a:rPr>
              <a:t>JavaScript.</a:t>
            </a:r>
            <a:endParaRPr sz="3850">
              <a:latin typeface="Verdana"/>
              <a:cs typeface="Verdana"/>
            </a:endParaRPr>
          </a:p>
          <a:p>
            <a:pPr marL="12700" marR="628650">
              <a:lnSpc>
                <a:spcPct val="117100"/>
              </a:lnSpc>
              <a:spcBef>
                <a:spcPts val="3795"/>
              </a:spcBef>
            </a:pPr>
            <a:r>
              <a:rPr dirty="0" sz="3950" spc="-160">
                <a:solidFill>
                  <a:srgbClr val="9E00AC"/>
                </a:solidFill>
                <a:latin typeface="Verdana"/>
                <a:cs typeface="Verdana"/>
              </a:rPr>
              <a:t>It</a:t>
            </a:r>
            <a:r>
              <a:rPr dirty="0" sz="3950" spc="-395">
                <a:solidFill>
                  <a:srgbClr val="9E00AC"/>
                </a:solidFill>
                <a:latin typeface="Verdana"/>
                <a:cs typeface="Verdana"/>
              </a:rPr>
              <a:t> </a:t>
            </a:r>
            <a:r>
              <a:rPr dirty="0" sz="3950" spc="145">
                <a:solidFill>
                  <a:srgbClr val="9E00AC"/>
                </a:solidFill>
                <a:latin typeface="Verdana"/>
                <a:cs typeface="Verdana"/>
              </a:rPr>
              <a:t>includes</a:t>
            </a:r>
            <a:r>
              <a:rPr dirty="0" sz="3950" spc="-390">
                <a:solidFill>
                  <a:srgbClr val="9E00AC"/>
                </a:solidFill>
                <a:latin typeface="Verdana"/>
                <a:cs typeface="Verdana"/>
              </a:rPr>
              <a:t> </a:t>
            </a:r>
            <a:r>
              <a:rPr dirty="0" sz="3950" spc="110">
                <a:solidFill>
                  <a:srgbClr val="9E00AC"/>
                </a:solidFill>
                <a:latin typeface="Verdana"/>
                <a:cs typeface="Verdana"/>
              </a:rPr>
              <a:t>multiple</a:t>
            </a:r>
            <a:r>
              <a:rPr dirty="0" sz="3950" spc="-395">
                <a:solidFill>
                  <a:srgbClr val="9E00AC"/>
                </a:solidFill>
                <a:latin typeface="Verdana"/>
                <a:cs typeface="Verdana"/>
              </a:rPr>
              <a:t> </a:t>
            </a:r>
            <a:r>
              <a:rPr dirty="0" sz="3950" spc="55">
                <a:solidFill>
                  <a:srgbClr val="9E00AC"/>
                </a:solidFill>
                <a:latin typeface="Verdana"/>
                <a:cs typeface="Verdana"/>
              </a:rPr>
              <a:t>sections:</a:t>
            </a:r>
            <a:r>
              <a:rPr dirty="0" sz="3950" spc="-390">
                <a:solidFill>
                  <a:srgbClr val="9E00AC"/>
                </a:solidFill>
                <a:latin typeface="Verdana"/>
                <a:cs typeface="Verdana"/>
              </a:rPr>
              <a:t> </a:t>
            </a:r>
            <a:r>
              <a:rPr dirty="0" sz="3950" spc="-10">
                <a:solidFill>
                  <a:srgbClr val="9E00AC"/>
                </a:solidFill>
                <a:latin typeface="Verdana"/>
                <a:cs typeface="Verdana"/>
              </a:rPr>
              <a:t>Home, </a:t>
            </a:r>
            <a:r>
              <a:rPr dirty="0" sz="3950" spc="95">
                <a:solidFill>
                  <a:srgbClr val="9E00AC"/>
                </a:solidFill>
                <a:latin typeface="Verdana"/>
                <a:cs typeface="Verdana"/>
              </a:rPr>
              <a:t>Education,</a:t>
            </a:r>
            <a:r>
              <a:rPr dirty="0" sz="3950" spc="-365">
                <a:solidFill>
                  <a:srgbClr val="9E00AC"/>
                </a:solidFill>
                <a:latin typeface="Verdana"/>
                <a:cs typeface="Verdana"/>
              </a:rPr>
              <a:t> </a:t>
            </a:r>
            <a:r>
              <a:rPr dirty="0" sz="3950" spc="-70">
                <a:solidFill>
                  <a:srgbClr val="9E00AC"/>
                </a:solidFill>
                <a:latin typeface="Verdana"/>
                <a:cs typeface="Verdana"/>
              </a:rPr>
              <a:t>Skills,</a:t>
            </a:r>
            <a:r>
              <a:rPr dirty="0" sz="3950" spc="-360">
                <a:solidFill>
                  <a:srgbClr val="9E00AC"/>
                </a:solidFill>
                <a:latin typeface="Verdana"/>
                <a:cs typeface="Verdana"/>
              </a:rPr>
              <a:t> </a:t>
            </a:r>
            <a:r>
              <a:rPr dirty="0" sz="3950" spc="160">
                <a:solidFill>
                  <a:srgbClr val="9E00AC"/>
                </a:solidFill>
                <a:latin typeface="Verdana"/>
                <a:cs typeface="Verdana"/>
              </a:rPr>
              <a:t>About</a:t>
            </a:r>
            <a:r>
              <a:rPr dirty="0" sz="3950" spc="-360">
                <a:solidFill>
                  <a:srgbClr val="9E00AC"/>
                </a:solidFill>
                <a:latin typeface="Verdana"/>
                <a:cs typeface="Verdana"/>
              </a:rPr>
              <a:t> </a:t>
            </a:r>
            <a:r>
              <a:rPr dirty="0" sz="3950">
                <a:solidFill>
                  <a:srgbClr val="9E00AC"/>
                </a:solidFill>
                <a:latin typeface="Verdana"/>
                <a:cs typeface="Verdana"/>
              </a:rPr>
              <a:t>Me,</a:t>
            </a:r>
            <a:r>
              <a:rPr dirty="0" sz="3950" spc="-365">
                <a:solidFill>
                  <a:srgbClr val="9E00AC"/>
                </a:solidFill>
                <a:latin typeface="Verdana"/>
                <a:cs typeface="Verdana"/>
              </a:rPr>
              <a:t> </a:t>
            </a:r>
            <a:r>
              <a:rPr dirty="0" sz="3950" spc="160">
                <a:solidFill>
                  <a:srgbClr val="9E00AC"/>
                </a:solidFill>
                <a:latin typeface="Verdana"/>
                <a:cs typeface="Verdana"/>
              </a:rPr>
              <a:t>and</a:t>
            </a:r>
            <a:r>
              <a:rPr dirty="0" sz="3950" spc="-360">
                <a:solidFill>
                  <a:srgbClr val="9E00AC"/>
                </a:solidFill>
                <a:latin typeface="Verdana"/>
                <a:cs typeface="Verdana"/>
              </a:rPr>
              <a:t> </a:t>
            </a:r>
            <a:r>
              <a:rPr dirty="0" sz="3950" spc="145">
                <a:solidFill>
                  <a:srgbClr val="9E00AC"/>
                </a:solidFill>
                <a:latin typeface="Verdana"/>
                <a:cs typeface="Verdana"/>
              </a:rPr>
              <a:t>Contact.</a:t>
            </a:r>
            <a:endParaRPr sz="3950">
              <a:latin typeface="Verdana"/>
              <a:cs typeface="Verdan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670463" y="5980422"/>
            <a:ext cx="10619105" cy="223520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marL="12700" marR="5080">
              <a:lnSpc>
                <a:spcPct val="121000"/>
              </a:lnSpc>
              <a:spcBef>
                <a:spcPts val="280"/>
              </a:spcBef>
            </a:pPr>
            <a:r>
              <a:rPr dirty="0" sz="3950" spc="105">
                <a:solidFill>
                  <a:srgbClr val="AC00AB"/>
                </a:solidFill>
                <a:latin typeface="Verdana"/>
                <a:cs typeface="Verdana"/>
              </a:rPr>
              <a:t>The</a:t>
            </a:r>
            <a:r>
              <a:rPr dirty="0" sz="3950" spc="-370">
                <a:solidFill>
                  <a:srgbClr val="AC00AB"/>
                </a:solidFill>
                <a:latin typeface="Verdana"/>
                <a:cs typeface="Verdana"/>
              </a:rPr>
              <a:t> </a:t>
            </a:r>
            <a:r>
              <a:rPr dirty="0" sz="3950" spc="140">
                <a:solidFill>
                  <a:srgbClr val="AC00AB"/>
                </a:solidFill>
                <a:latin typeface="Verdana"/>
                <a:cs typeface="Verdana"/>
              </a:rPr>
              <a:t>design</a:t>
            </a:r>
            <a:r>
              <a:rPr dirty="0" sz="3950" spc="-370">
                <a:solidFill>
                  <a:srgbClr val="AC00AB"/>
                </a:solidFill>
                <a:latin typeface="Verdana"/>
                <a:cs typeface="Verdana"/>
              </a:rPr>
              <a:t> </a:t>
            </a:r>
            <a:r>
              <a:rPr dirty="0" sz="3950">
                <a:solidFill>
                  <a:srgbClr val="AC00AB"/>
                </a:solidFill>
                <a:latin typeface="Verdana"/>
                <a:cs typeface="Verdana"/>
              </a:rPr>
              <a:t>is</a:t>
            </a:r>
            <a:r>
              <a:rPr dirty="0" sz="3950" spc="-365">
                <a:solidFill>
                  <a:srgbClr val="AC00AB"/>
                </a:solidFill>
                <a:latin typeface="Verdana"/>
                <a:cs typeface="Verdana"/>
              </a:rPr>
              <a:t> </a:t>
            </a:r>
            <a:r>
              <a:rPr dirty="0" sz="3950" spc="175">
                <a:solidFill>
                  <a:srgbClr val="AC00AB"/>
                </a:solidFill>
                <a:latin typeface="Verdana"/>
                <a:cs typeface="Verdana"/>
              </a:rPr>
              <a:t>enhanced</a:t>
            </a:r>
            <a:r>
              <a:rPr dirty="0" sz="3950" spc="-370">
                <a:solidFill>
                  <a:srgbClr val="AC00AB"/>
                </a:solidFill>
                <a:latin typeface="Verdana"/>
                <a:cs typeface="Verdana"/>
              </a:rPr>
              <a:t> </a:t>
            </a:r>
            <a:r>
              <a:rPr dirty="0" sz="3950" spc="114">
                <a:solidFill>
                  <a:srgbClr val="AC00AB"/>
                </a:solidFill>
                <a:latin typeface="Verdana"/>
                <a:cs typeface="Verdana"/>
              </a:rPr>
              <a:t>with</a:t>
            </a:r>
            <a:r>
              <a:rPr dirty="0" sz="3950" spc="-370">
                <a:solidFill>
                  <a:srgbClr val="AC00AB"/>
                </a:solidFill>
                <a:latin typeface="Verdana"/>
                <a:cs typeface="Verdana"/>
              </a:rPr>
              <a:t> </a:t>
            </a:r>
            <a:r>
              <a:rPr dirty="0" sz="3950" spc="50">
                <a:solidFill>
                  <a:srgbClr val="AC00AB"/>
                </a:solidFill>
                <a:latin typeface="Verdana"/>
                <a:cs typeface="Verdana"/>
              </a:rPr>
              <a:t>animations, </a:t>
            </a:r>
            <a:r>
              <a:rPr dirty="0" sz="3950" spc="110">
                <a:solidFill>
                  <a:srgbClr val="AC00AB"/>
                </a:solidFill>
                <a:latin typeface="Verdana"/>
                <a:cs typeface="Verdana"/>
              </a:rPr>
              <a:t>dark/light</a:t>
            </a:r>
            <a:r>
              <a:rPr dirty="0" sz="3950" spc="-385">
                <a:solidFill>
                  <a:srgbClr val="AC00AB"/>
                </a:solidFill>
                <a:latin typeface="Verdana"/>
                <a:cs typeface="Verdana"/>
              </a:rPr>
              <a:t> </a:t>
            </a:r>
            <a:r>
              <a:rPr dirty="0" sz="3950" spc="80">
                <a:solidFill>
                  <a:srgbClr val="AC00AB"/>
                </a:solidFill>
                <a:latin typeface="Verdana"/>
                <a:cs typeface="Verdana"/>
              </a:rPr>
              <a:t>themes,</a:t>
            </a:r>
            <a:r>
              <a:rPr dirty="0" sz="3950" spc="-385">
                <a:solidFill>
                  <a:srgbClr val="AC00AB"/>
                </a:solidFill>
                <a:latin typeface="Verdana"/>
                <a:cs typeface="Verdana"/>
              </a:rPr>
              <a:t> </a:t>
            </a:r>
            <a:r>
              <a:rPr dirty="0" sz="3950" spc="160">
                <a:solidFill>
                  <a:srgbClr val="AC00AB"/>
                </a:solidFill>
                <a:latin typeface="Verdana"/>
                <a:cs typeface="Verdana"/>
              </a:rPr>
              <a:t>and</a:t>
            </a:r>
            <a:r>
              <a:rPr dirty="0" sz="3950" spc="-380">
                <a:solidFill>
                  <a:srgbClr val="AC00AB"/>
                </a:solidFill>
                <a:latin typeface="Verdana"/>
                <a:cs typeface="Verdana"/>
              </a:rPr>
              <a:t> </a:t>
            </a:r>
            <a:r>
              <a:rPr dirty="0" sz="3950" spc="105">
                <a:solidFill>
                  <a:srgbClr val="AC00AB"/>
                </a:solidFill>
                <a:latin typeface="Verdana"/>
                <a:cs typeface="Verdana"/>
              </a:rPr>
              <a:t>interactive </a:t>
            </a:r>
            <a:r>
              <a:rPr dirty="0" sz="3950" spc="140">
                <a:solidFill>
                  <a:srgbClr val="AC00AB"/>
                </a:solidFill>
                <a:latin typeface="Verdana"/>
                <a:cs typeface="Verdana"/>
              </a:rPr>
              <a:t>effects.</a:t>
            </a:r>
            <a:endParaRPr sz="3950">
              <a:latin typeface="Verdana"/>
              <a:cs typeface="Verdan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808813" y="5626810"/>
            <a:ext cx="73660" cy="2489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1450" spc="-95">
                <a:solidFill>
                  <a:srgbClr val="FF3131"/>
                </a:solidFill>
                <a:latin typeface="Verdana"/>
                <a:cs typeface="Verdana"/>
              </a:rPr>
              <a:t>.</a:t>
            </a:r>
            <a:endParaRPr sz="1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260971" cy="411797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886658"/>
              <a:ext cx="16281844" cy="440034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88286" y="3476424"/>
              <a:ext cx="6276974" cy="3648074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2586434" y="2148053"/>
            <a:ext cx="7933055" cy="6149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335" marR="5080" indent="-8890">
              <a:lnSpc>
                <a:spcPct val="116599"/>
              </a:lnSpc>
              <a:spcBef>
                <a:spcPts val="100"/>
              </a:spcBef>
              <a:buSzPct val="60810"/>
              <a:buAutoNum type="arabicPeriod"/>
              <a:tabLst>
                <a:tab pos="315595" algn="l"/>
              </a:tabLst>
            </a:pPr>
            <a:r>
              <a:rPr dirty="0" sz="3700" spc="95">
                <a:solidFill>
                  <a:srgbClr val="855033"/>
                </a:solidFill>
                <a:latin typeface="Verdana"/>
                <a:cs typeface="Verdana"/>
              </a:rPr>
              <a:t>Recruiters</a:t>
            </a:r>
            <a:r>
              <a:rPr dirty="0" sz="3700" spc="-355">
                <a:solidFill>
                  <a:srgbClr val="855033"/>
                </a:solidFill>
                <a:latin typeface="Verdana"/>
                <a:cs typeface="Verdana"/>
              </a:rPr>
              <a:t> </a:t>
            </a:r>
            <a:r>
              <a:rPr dirty="0" sz="3700" spc="95">
                <a:solidFill>
                  <a:srgbClr val="855033"/>
                </a:solidFill>
                <a:latin typeface="Verdana"/>
                <a:cs typeface="Verdana"/>
              </a:rPr>
              <a:t>To</a:t>
            </a:r>
            <a:r>
              <a:rPr dirty="0" sz="3700" spc="-355">
                <a:solidFill>
                  <a:srgbClr val="855033"/>
                </a:solidFill>
                <a:latin typeface="Verdana"/>
                <a:cs typeface="Verdana"/>
              </a:rPr>
              <a:t> </a:t>
            </a:r>
            <a:r>
              <a:rPr dirty="0" sz="3700" spc="65">
                <a:solidFill>
                  <a:srgbClr val="855033"/>
                </a:solidFill>
                <a:latin typeface="Verdana"/>
                <a:cs typeface="Verdana"/>
              </a:rPr>
              <a:t>evaluate</a:t>
            </a:r>
            <a:r>
              <a:rPr dirty="0" sz="3700" spc="-350">
                <a:solidFill>
                  <a:srgbClr val="855033"/>
                </a:solidFill>
                <a:latin typeface="Verdana"/>
                <a:cs typeface="Verdana"/>
              </a:rPr>
              <a:t> </a:t>
            </a:r>
            <a:r>
              <a:rPr dirty="0" sz="3700">
                <a:solidFill>
                  <a:srgbClr val="855033"/>
                </a:solidFill>
                <a:latin typeface="Verdana"/>
                <a:cs typeface="Verdana"/>
              </a:rPr>
              <a:t>my</a:t>
            </a:r>
            <a:r>
              <a:rPr dirty="0" sz="3700" spc="-355">
                <a:solidFill>
                  <a:srgbClr val="855033"/>
                </a:solidFill>
                <a:latin typeface="Verdana"/>
                <a:cs typeface="Verdana"/>
              </a:rPr>
              <a:t> </a:t>
            </a:r>
            <a:r>
              <a:rPr dirty="0" sz="3700" spc="-10">
                <a:solidFill>
                  <a:srgbClr val="855033"/>
                </a:solidFill>
                <a:latin typeface="Verdana"/>
                <a:cs typeface="Verdana"/>
              </a:rPr>
              <a:t>skills </a:t>
            </a:r>
            <a:r>
              <a:rPr dirty="0" sz="3700" spc="-90">
                <a:solidFill>
                  <a:srgbClr val="855033"/>
                </a:solidFill>
                <a:latin typeface="Verdana"/>
                <a:cs typeface="Verdana"/>
              </a:rPr>
              <a:t>&amp;</a:t>
            </a:r>
            <a:r>
              <a:rPr dirty="0" sz="3700" spc="-380">
                <a:solidFill>
                  <a:srgbClr val="855033"/>
                </a:solidFill>
                <a:latin typeface="Verdana"/>
                <a:cs typeface="Verdana"/>
              </a:rPr>
              <a:t> </a:t>
            </a:r>
            <a:r>
              <a:rPr dirty="0" sz="3700" spc="110">
                <a:solidFill>
                  <a:srgbClr val="855033"/>
                </a:solidFill>
                <a:latin typeface="Verdana"/>
                <a:cs typeface="Verdana"/>
              </a:rPr>
              <a:t>projects</a:t>
            </a:r>
            <a:endParaRPr sz="3700">
              <a:latin typeface="Verdana"/>
              <a:cs typeface="Verdana"/>
            </a:endParaRPr>
          </a:p>
          <a:p>
            <a:pPr marL="13335" marR="1192530" indent="-10160">
              <a:lnSpc>
                <a:spcPct val="116900"/>
              </a:lnSpc>
              <a:spcBef>
                <a:spcPts val="1795"/>
              </a:spcBef>
              <a:buSzPct val="87012"/>
              <a:buAutoNum type="arabicPeriod"/>
              <a:tabLst>
                <a:tab pos="452755" algn="l"/>
              </a:tabLst>
            </a:pPr>
            <a:r>
              <a:rPr dirty="0" sz="3850" spc="185">
                <a:solidFill>
                  <a:srgbClr val="855033"/>
                </a:solidFill>
                <a:latin typeface="Verdana"/>
                <a:cs typeface="Verdana"/>
              </a:rPr>
              <a:t>Academic</a:t>
            </a:r>
            <a:r>
              <a:rPr dirty="0" sz="3850" spc="-390">
                <a:solidFill>
                  <a:srgbClr val="855033"/>
                </a:solidFill>
                <a:latin typeface="Verdana"/>
                <a:cs typeface="Verdana"/>
              </a:rPr>
              <a:t> </a:t>
            </a:r>
            <a:r>
              <a:rPr dirty="0" sz="3850" spc="130">
                <a:solidFill>
                  <a:srgbClr val="855033"/>
                </a:solidFill>
                <a:latin typeface="Verdana"/>
                <a:cs typeface="Verdana"/>
              </a:rPr>
              <a:t>faculty</a:t>
            </a:r>
            <a:r>
              <a:rPr dirty="0" sz="3850" spc="-390">
                <a:solidFill>
                  <a:srgbClr val="855033"/>
                </a:solidFill>
                <a:latin typeface="Verdana"/>
                <a:cs typeface="Verdana"/>
              </a:rPr>
              <a:t> </a:t>
            </a:r>
            <a:r>
              <a:rPr dirty="0" sz="3850" spc="-25">
                <a:solidFill>
                  <a:srgbClr val="855033"/>
                </a:solidFill>
                <a:latin typeface="Verdana"/>
                <a:cs typeface="Verdana"/>
              </a:rPr>
              <a:t>For </a:t>
            </a:r>
            <a:r>
              <a:rPr dirty="0" sz="3850" spc="140">
                <a:solidFill>
                  <a:srgbClr val="855033"/>
                </a:solidFill>
                <a:latin typeface="Verdana"/>
                <a:cs typeface="Verdana"/>
              </a:rPr>
              <a:t>showcasing</a:t>
            </a:r>
            <a:r>
              <a:rPr dirty="0" sz="3850" spc="-395">
                <a:solidFill>
                  <a:srgbClr val="855033"/>
                </a:solidFill>
                <a:latin typeface="Verdana"/>
                <a:cs typeface="Verdana"/>
              </a:rPr>
              <a:t> </a:t>
            </a:r>
            <a:r>
              <a:rPr dirty="0" sz="3850" spc="110">
                <a:solidFill>
                  <a:srgbClr val="855033"/>
                </a:solidFill>
                <a:latin typeface="Verdana"/>
                <a:cs typeface="Verdana"/>
              </a:rPr>
              <a:t>achievements</a:t>
            </a:r>
            <a:endParaRPr sz="3850">
              <a:latin typeface="Verdana"/>
              <a:cs typeface="Verdana"/>
            </a:endParaRPr>
          </a:p>
          <a:p>
            <a:pPr marL="13335" marR="748030" indent="-11430">
              <a:lnSpc>
                <a:spcPct val="116399"/>
              </a:lnSpc>
              <a:spcBef>
                <a:spcPts val="2020"/>
              </a:spcBef>
              <a:buSzPct val="82894"/>
              <a:buAutoNum type="arabicPeriod"/>
              <a:tabLst>
                <a:tab pos="427355" algn="l"/>
              </a:tabLst>
            </a:pPr>
            <a:r>
              <a:rPr dirty="0" sz="3800" spc="114">
                <a:solidFill>
                  <a:srgbClr val="855033"/>
                </a:solidFill>
                <a:latin typeface="Verdana"/>
                <a:cs typeface="Verdana"/>
              </a:rPr>
              <a:t>Peers/Colleagues</a:t>
            </a:r>
            <a:r>
              <a:rPr dirty="0" sz="3800" spc="-385">
                <a:solidFill>
                  <a:srgbClr val="855033"/>
                </a:solidFill>
                <a:latin typeface="Verdana"/>
                <a:cs typeface="Verdana"/>
              </a:rPr>
              <a:t> </a:t>
            </a:r>
            <a:r>
              <a:rPr dirty="0" sz="3800" spc="-25">
                <a:solidFill>
                  <a:srgbClr val="855033"/>
                </a:solidFill>
                <a:latin typeface="Verdana"/>
                <a:cs typeface="Verdana"/>
              </a:rPr>
              <a:t>For </a:t>
            </a:r>
            <a:r>
              <a:rPr dirty="0" sz="3800" spc="105">
                <a:solidFill>
                  <a:srgbClr val="855033"/>
                </a:solidFill>
                <a:latin typeface="Verdana"/>
                <a:cs typeface="Verdana"/>
              </a:rPr>
              <a:t>collaboration</a:t>
            </a:r>
            <a:r>
              <a:rPr dirty="0" sz="3800" spc="-375">
                <a:solidFill>
                  <a:srgbClr val="855033"/>
                </a:solidFill>
                <a:latin typeface="Verdana"/>
                <a:cs typeface="Verdana"/>
              </a:rPr>
              <a:t> </a:t>
            </a:r>
            <a:r>
              <a:rPr dirty="0" sz="3800" spc="120">
                <a:solidFill>
                  <a:srgbClr val="855033"/>
                </a:solidFill>
                <a:latin typeface="Verdana"/>
                <a:cs typeface="Verdana"/>
              </a:rPr>
              <a:t>and</a:t>
            </a:r>
            <a:r>
              <a:rPr dirty="0" sz="3800" spc="-375">
                <a:solidFill>
                  <a:srgbClr val="855033"/>
                </a:solidFill>
                <a:latin typeface="Verdana"/>
                <a:cs typeface="Verdana"/>
              </a:rPr>
              <a:t> </a:t>
            </a:r>
            <a:r>
              <a:rPr dirty="0" sz="3800" spc="60">
                <a:solidFill>
                  <a:srgbClr val="855033"/>
                </a:solidFill>
                <a:latin typeface="Verdana"/>
                <a:cs typeface="Verdana"/>
              </a:rPr>
              <a:t>inspiration</a:t>
            </a:r>
            <a:endParaRPr sz="3800">
              <a:latin typeface="Verdana"/>
              <a:cs typeface="Verdana"/>
            </a:endParaRPr>
          </a:p>
          <a:p>
            <a:pPr marL="12700" marR="73025" indent="-12065">
              <a:lnSpc>
                <a:spcPct val="116900"/>
              </a:lnSpc>
              <a:spcBef>
                <a:spcPts val="2250"/>
              </a:spcBef>
              <a:buSzPct val="83783"/>
              <a:buAutoNum type="arabicPeriod"/>
              <a:tabLst>
                <a:tab pos="419734" algn="l"/>
              </a:tabLst>
            </a:pPr>
            <a:r>
              <a:rPr dirty="0" sz="3700" spc="110">
                <a:solidFill>
                  <a:srgbClr val="855033"/>
                </a:solidFill>
                <a:latin typeface="Verdana"/>
                <a:cs typeface="Verdana"/>
              </a:rPr>
              <a:t>Myself</a:t>
            </a:r>
            <a:r>
              <a:rPr dirty="0" sz="3700" spc="-375">
                <a:solidFill>
                  <a:srgbClr val="855033"/>
                </a:solidFill>
                <a:latin typeface="Verdana"/>
                <a:cs typeface="Verdana"/>
              </a:rPr>
              <a:t> </a:t>
            </a:r>
            <a:r>
              <a:rPr dirty="0" sz="3700" spc="55">
                <a:solidFill>
                  <a:srgbClr val="855033"/>
                </a:solidFill>
                <a:latin typeface="Verdana"/>
                <a:cs typeface="Verdana"/>
              </a:rPr>
              <a:t>As</a:t>
            </a:r>
            <a:r>
              <a:rPr dirty="0" sz="3700" spc="-375">
                <a:solidFill>
                  <a:srgbClr val="855033"/>
                </a:solidFill>
                <a:latin typeface="Verdana"/>
                <a:cs typeface="Verdana"/>
              </a:rPr>
              <a:t> </a:t>
            </a:r>
            <a:r>
              <a:rPr dirty="0" sz="3700" spc="65">
                <a:solidFill>
                  <a:srgbClr val="855033"/>
                </a:solidFill>
                <a:latin typeface="Verdana"/>
                <a:cs typeface="Verdana"/>
              </a:rPr>
              <a:t>a</a:t>
            </a:r>
            <a:r>
              <a:rPr dirty="0" sz="3700" spc="-370">
                <a:solidFill>
                  <a:srgbClr val="855033"/>
                </a:solidFill>
                <a:latin typeface="Verdana"/>
                <a:cs typeface="Verdana"/>
              </a:rPr>
              <a:t> </a:t>
            </a:r>
            <a:r>
              <a:rPr dirty="0" sz="3700" spc="105">
                <a:solidFill>
                  <a:srgbClr val="855033"/>
                </a:solidFill>
                <a:latin typeface="Verdana"/>
                <a:cs typeface="Verdana"/>
              </a:rPr>
              <a:t>professional</a:t>
            </a:r>
            <a:r>
              <a:rPr dirty="0" sz="3700" spc="-375">
                <a:solidFill>
                  <a:srgbClr val="855033"/>
                </a:solidFill>
                <a:latin typeface="Verdana"/>
                <a:cs typeface="Verdana"/>
              </a:rPr>
              <a:t> </a:t>
            </a:r>
            <a:r>
              <a:rPr dirty="0" sz="3700" spc="65">
                <a:solidFill>
                  <a:srgbClr val="855033"/>
                </a:solidFill>
                <a:latin typeface="Verdana"/>
                <a:cs typeface="Verdana"/>
              </a:rPr>
              <a:t>online </a:t>
            </a:r>
            <a:r>
              <a:rPr dirty="0" sz="3700" spc="155">
                <a:solidFill>
                  <a:srgbClr val="855033"/>
                </a:solidFill>
                <a:latin typeface="Verdana"/>
                <a:cs typeface="Verdana"/>
              </a:rPr>
              <a:t>presence</a:t>
            </a:r>
            <a:endParaRPr sz="370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39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dirty="0" spc="-25"/>
              <a:t>0</a:t>
            </a:r>
            <a:r>
              <a:rPr dirty="0" spc="-25"/>
              <a:t>5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9433" rIns="0" bIns="0" rtlCol="0" vert="horz">
            <a:spAutoFit/>
          </a:bodyPr>
          <a:lstStyle/>
          <a:p>
            <a:pPr marL="2100580">
              <a:lnSpc>
                <a:spcPct val="100000"/>
              </a:lnSpc>
              <a:spcBef>
                <a:spcPts val="125"/>
              </a:spcBef>
            </a:pPr>
            <a:r>
              <a:rPr dirty="0" sz="8150" spc="459" b="0" i="1">
                <a:solidFill>
                  <a:srgbClr val="000000"/>
                </a:solidFill>
                <a:latin typeface="Times New Roman"/>
                <a:cs typeface="Times New Roman"/>
              </a:rPr>
              <a:t>END</a:t>
            </a:r>
            <a:r>
              <a:rPr dirty="0" sz="8150" spc="-400" b="0" i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8150" spc="1045" b="0" i="1">
                <a:solidFill>
                  <a:srgbClr val="000000"/>
                </a:solidFill>
                <a:latin typeface="Times New Roman"/>
                <a:cs typeface="Times New Roman"/>
              </a:rPr>
              <a:t>USERS</a:t>
            </a:r>
            <a:endParaRPr sz="81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260971" cy="411797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886658"/>
              <a:ext cx="16281844" cy="440034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50537" y="3102087"/>
              <a:ext cx="6905624" cy="3457574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1991003" y="2262455"/>
            <a:ext cx="8216900" cy="55765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09575" indent="-406400">
              <a:lnSpc>
                <a:spcPct val="100000"/>
              </a:lnSpc>
              <a:spcBef>
                <a:spcPts val="95"/>
              </a:spcBef>
              <a:buSzPct val="68181"/>
              <a:buAutoNum type="arabicPeriod"/>
              <a:tabLst>
                <a:tab pos="409575" algn="l"/>
              </a:tabLst>
            </a:pPr>
            <a:r>
              <a:rPr dirty="0" sz="4400">
                <a:solidFill>
                  <a:srgbClr val="FAFFFE"/>
                </a:solidFill>
                <a:latin typeface="Verdana"/>
                <a:cs typeface="Verdana"/>
              </a:rPr>
              <a:t>HTML5</a:t>
            </a:r>
            <a:r>
              <a:rPr dirty="0" sz="4400" spc="-330">
                <a:solidFill>
                  <a:srgbClr val="FAFFFE"/>
                </a:solidFill>
                <a:latin typeface="Verdana"/>
                <a:cs typeface="Verdana"/>
              </a:rPr>
              <a:t> </a:t>
            </a:r>
            <a:r>
              <a:rPr dirty="0" sz="4400" spc="100">
                <a:solidFill>
                  <a:srgbClr val="FAFFFE"/>
                </a:solidFill>
                <a:latin typeface="Verdana"/>
                <a:cs typeface="Verdana"/>
              </a:rPr>
              <a:t>Structure</a:t>
            </a:r>
            <a:endParaRPr sz="4400">
              <a:latin typeface="Verdana"/>
              <a:cs typeface="Verdana"/>
            </a:endParaRPr>
          </a:p>
          <a:p>
            <a:pPr marL="481965" indent="-476250">
              <a:lnSpc>
                <a:spcPct val="100000"/>
              </a:lnSpc>
              <a:spcBef>
                <a:spcPts val="3170"/>
              </a:spcBef>
              <a:buSzPct val="86585"/>
              <a:buAutoNum type="arabicPeriod"/>
              <a:tabLst>
                <a:tab pos="481965" algn="l"/>
              </a:tabLst>
            </a:pPr>
            <a:r>
              <a:rPr dirty="0" sz="4100">
                <a:solidFill>
                  <a:srgbClr val="FFFFFF"/>
                </a:solidFill>
                <a:latin typeface="Verdana"/>
                <a:cs typeface="Verdana"/>
              </a:rPr>
              <a:t>CSS3</a:t>
            </a:r>
            <a:r>
              <a:rPr dirty="0" sz="4100" spc="-3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100">
                <a:solidFill>
                  <a:srgbClr val="FFFFFF"/>
                </a:solidFill>
                <a:latin typeface="Verdana"/>
                <a:cs typeface="Verdana"/>
              </a:rPr>
              <a:t>Styling</a:t>
            </a:r>
            <a:r>
              <a:rPr dirty="0" sz="4100" spc="-3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100" spc="14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4100" spc="-3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100" spc="65">
                <a:solidFill>
                  <a:srgbClr val="FFFFFF"/>
                </a:solidFill>
                <a:latin typeface="Verdana"/>
                <a:cs typeface="Verdana"/>
              </a:rPr>
              <a:t>Layout</a:t>
            </a:r>
            <a:endParaRPr sz="4100">
              <a:latin typeface="Verdana"/>
              <a:cs typeface="Verdana"/>
            </a:endParaRPr>
          </a:p>
          <a:p>
            <a:pPr marL="530860" indent="-527050">
              <a:lnSpc>
                <a:spcPct val="100000"/>
              </a:lnSpc>
              <a:spcBef>
                <a:spcPts val="1660"/>
              </a:spcBef>
              <a:buSzPct val="89772"/>
              <a:buAutoNum type="arabicPeriod"/>
              <a:tabLst>
                <a:tab pos="530860" algn="l"/>
              </a:tabLst>
            </a:pPr>
            <a:r>
              <a:rPr dirty="0" sz="4400" spc="90">
                <a:solidFill>
                  <a:srgbClr val="FFFFFF"/>
                </a:solidFill>
                <a:latin typeface="Verdana"/>
                <a:cs typeface="Verdana"/>
              </a:rPr>
              <a:t>JavaScript</a:t>
            </a:r>
            <a:r>
              <a:rPr dirty="0" sz="4400" spc="-4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400" spc="-10">
                <a:solidFill>
                  <a:srgbClr val="FFFFFF"/>
                </a:solidFill>
                <a:latin typeface="Verdana"/>
                <a:cs typeface="Verdana"/>
              </a:rPr>
              <a:t>Interactivity</a:t>
            </a:r>
            <a:endParaRPr sz="4400">
              <a:latin typeface="Verdana"/>
              <a:cs typeface="Verdana"/>
            </a:endParaRPr>
          </a:p>
          <a:p>
            <a:pPr marL="534670" indent="-533400">
              <a:lnSpc>
                <a:spcPct val="100000"/>
              </a:lnSpc>
              <a:spcBef>
                <a:spcPts val="2990"/>
              </a:spcBef>
              <a:buSzPct val="90909"/>
              <a:buAutoNum type="arabicPeriod"/>
              <a:tabLst>
                <a:tab pos="534670" algn="l"/>
              </a:tabLst>
            </a:pPr>
            <a:r>
              <a:rPr dirty="0" sz="4400" spc="95">
                <a:solidFill>
                  <a:srgbClr val="FFFFFF"/>
                </a:solidFill>
                <a:latin typeface="Verdana"/>
                <a:cs typeface="Verdana"/>
              </a:rPr>
              <a:t>Font</a:t>
            </a:r>
            <a:r>
              <a:rPr dirty="0" sz="4400" spc="-4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400" spc="140">
                <a:solidFill>
                  <a:srgbClr val="FFFFFF"/>
                </a:solidFill>
                <a:latin typeface="Verdana"/>
                <a:cs typeface="Verdana"/>
              </a:rPr>
              <a:t>Awesome</a:t>
            </a:r>
            <a:r>
              <a:rPr dirty="0" sz="4400" spc="-4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40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dirty="0" sz="4400" spc="-43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400" spc="45">
                <a:solidFill>
                  <a:srgbClr val="FFFFFF"/>
                </a:solidFill>
                <a:latin typeface="Verdana"/>
                <a:cs typeface="Verdana"/>
              </a:rPr>
              <a:t>Icons</a:t>
            </a:r>
            <a:endParaRPr sz="4400">
              <a:latin typeface="Verdana"/>
              <a:cs typeface="Verdana"/>
            </a:endParaRPr>
          </a:p>
          <a:p>
            <a:pPr marL="471805" indent="-469900">
              <a:lnSpc>
                <a:spcPct val="100000"/>
              </a:lnSpc>
              <a:spcBef>
                <a:spcPts val="2865"/>
              </a:spcBef>
              <a:buSzPct val="90909"/>
              <a:buAutoNum type="arabicPeriod"/>
              <a:tabLst>
                <a:tab pos="471805" algn="l"/>
              </a:tabLst>
            </a:pPr>
            <a:r>
              <a:rPr dirty="0" sz="3850" spc="155">
                <a:solidFill>
                  <a:srgbClr val="FFFFFF"/>
                </a:solidFill>
                <a:latin typeface="Verdana"/>
                <a:cs typeface="Verdana"/>
              </a:rPr>
              <a:t>Google</a:t>
            </a:r>
            <a:r>
              <a:rPr dirty="0" sz="3850" spc="-3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850" spc="105">
                <a:solidFill>
                  <a:srgbClr val="FFFFFF"/>
                </a:solidFill>
                <a:latin typeface="Verdana"/>
                <a:cs typeface="Verdana"/>
              </a:rPr>
              <a:t>Fonts</a:t>
            </a:r>
            <a:r>
              <a:rPr dirty="0" sz="3850" spc="-3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850" spc="100">
                <a:solidFill>
                  <a:srgbClr val="FFFFFF"/>
                </a:solidFill>
                <a:latin typeface="Verdana"/>
                <a:cs typeface="Verdana"/>
              </a:rPr>
              <a:t>Typography</a:t>
            </a:r>
            <a:endParaRPr sz="3850">
              <a:latin typeface="Verdana"/>
              <a:cs typeface="Verdana"/>
            </a:endParaRPr>
          </a:p>
          <a:p>
            <a:pPr marL="509270" indent="-506730">
              <a:lnSpc>
                <a:spcPct val="100000"/>
              </a:lnSpc>
              <a:spcBef>
                <a:spcPts val="2785"/>
              </a:spcBef>
              <a:buSzPct val="93827"/>
              <a:buAutoNum type="arabicPeriod"/>
              <a:tabLst>
                <a:tab pos="509270" algn="l"/>
              </a:tabLst>
            </a:pPr>
            <a:r>
              <a:rPr dirty="0" sz="4050" spc="65">
                <a:solidFill>
                  <a:srgbClr val="FFFFFF"/>
                </a:solidFill>
                <a:latin typeface="Verdana"/>
                <a:cs typeface="Verdana"/>
              </a:rPr>
              <a:t>Responsive</a:t>
            </a:r>
            <a:r>
              <a:rPr dirty="0" sz="4050" spc="-4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050" spc="65">
                <a:solidFill>
                  <a:srgbClr val="FFFFFF"/>
                </a:solidFill>
                <a:latin typeface="Verdana"/>
                <a:cs typeface="Verdana"/>
              </a:rPr>
              <a:t>Design</a:t>
            </a:r>
            <a:r>
              <a:rPr dirty="0" sz="4050" spc="-4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050" spc="95">
                <a:solidFill>
                  <a:srgbClr val="FFFFFF"/>
                </a:solidFill>
                <a:latin typeface="Verdana"/>
                <a:cs typeface="Verdana"/>
              </a:rPr>
              <a:t>Principles</a:t>
            </a:r>
            <a:endParaRPr sz="405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39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dirty="0" spc="-25"/>
              <a:t>0</a:t>
            </a:r>
            <a:r>
              <a:rPr dirty="0" spc="-25"/>
              <a:t>6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56858" rIns="0" bIns="0" rtlCol="0" vert="horz">
            <a:spAutoFit/>
          </a:bodyPr>
          <a:lstStyle/>
          <a:p>
            <a:pPr marL="238125">
              <a:lnSpc>
                <a:spcPct val="100000"/>
              </a:lnSpc>
              <a:spcBef>
                <a:spcPts val="90"/>
              </a:spcBef>
            </a:pPr>
            <a:r>
              <a:rPr dirty="0" sz="5850" spc="570" b="0" i="1">
                <a:solidFill>
                  <a:srgbClr val="000000"/>
                </a:solidFill>
                <a:latin typeface="Times New Roman"/>
                <a:cs typeface="Times New Roman"/>
              </a:rPr>
              <a:t>TOOLS</a:t>
            </a:r>
            <a:r>
              <a:rPr dirty="0" sz="5850" spc="-285" b="0" i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5850" spc="350" b="0" i="1">
                <a:solidFill>
                  <a:srgbClr val="000000"/>
                </a:solidFill>
                <a:latin typeface="Times New Roman"/>
                <a:cs typeface="Times New Roman"/>
              </a:rPr>
              <a:t>AND</a:t>
            </a:r>
            <a:r>
              <a:rPr dirty="0" sz="5850" spc="-280" b="0" i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5850" spc="484" b="0" i="1">
                <a:solidFill>
                  <a:srgbClr val="000000"/>
                </a:solidFill>
                <a:latin typeface="Times New Roman"/>
                <a:cs typeface="Times New Roman"/>
              </a:rPr>
              <a:t>TECHNOLOGY'S</a:t>
            </a:r>
            <a:endParaRPr sz="58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260971" cy="411797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886658"/>
              <a:ext cx="16281844" cy="440034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8700" y="4147394"/>
              <a:ext cx="2971799" cy="351472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44140" y="1343958"/>
              <a:ext cx="2638424" cy="3495674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4635480" y="2885890"/>
            <a:ext cx="11254740" cy="58578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295275" indent="-292100">
              <a:lnSpc>
                <a:spcPct val="100000"/>
              </a:lnSpc>
              <a:spcBef>
                <a:spcPts val="114"/>
              </a:spcBef>
              <a:buSzPct val="60869"/>
              <a:buAutoNum type="arabicPeriod"/>
              <a:tabLst>
                <a:tab pos="295275" algn="l"/>
              </a:tabLst>
            </a:pPr>
            <a:r>
              <a:rPr dirty="0" sz="3450" spc="100">
                <a:solidFill>
                  <a:srgbClr val="D01133"/>
                </a:solidFill>
                <a:latin typeface="Verdana"/>
                <a:cs typeface="Verdana"/>
              </a:rPr>
              <a:t>Home</a:t>
            </a:r>
            <a:r>
              <a:rPr dirty="0" sz="3450" spc="-350">
                <a:solidFill>
                  <a:srgbClr val="D01133"/>
                </a:solidFill>
                <a:latin typeface="Verdana"/>
                <a:cs typeface="Verdana"/>
              </a:rPr>
              <a:t> </a:t>
            </a:r>
            <a:r>
              <a:rPr dirty="0" sz="3450" spc="85">
                <a:solidFill>
                  <a:srgbClr val="D01133"/>
                </a:solidFill>
                <a:latin typeface="Verdana"/>
                <a:cs typeface="Verdana"/>
              </a:rPr>
              <a:t>Introduction</a:t>
            </a:r>
            <a:r>
              <a:rPr dirty="0" sz="3450" spc="-345">
                <a:solidFill>
                  <a:srgbClr val="D01133"/>
                </a:solidFill>
                <a:latin typeface="Verdana"/>
                <a:cs typeface="Verdana"/>
              </a:rPr>
              <a:t> </a:t>
            </a:r>
            <a:r>
              <a:rPr dirty="0" sz="3450" spc="100">
                <a:solidFill>
                  <a:srgbClr val="D01133"/>
                </a:solidFill>
                <a:latin typeface="Verdana"/>
                <a:cs typeface="Verdana"/>
              </a:rPr>
              <a:t>with</a:t>
            </a:r>
            <a:r>
              <a:rPr dirty="0" sz="3450" spc="-345">
                <a:solidFill>
                  <a:srgbClr val="D01133"/>
                </a:solidFill>
                <a:latin typeface="Verdana"/>
                <a:cs typeface="Verdana"/>
              </a:rPr>
              <a:t> </a:t>
            </a:r>
            <a:r>
              <a:rPr dirty="0" sz="3450" spc="90">
                <a:solidFill>
                  <a:srgbClr val="D01133"/>
                </a:solidFill>
                <a:latin typeface="Verdana"/>
                <a:cs typeface="Verdana"/>
              </a:rPr>
              <a:t>image</a:t>
            </a:r>
            <a:r>
              <a:rPr dirty="0" sz="3450" spc="-345">
                <a:solidFill>
                  <a:srgbClr val="D01133"/>
                </a:solidFill>
                <a:latin typeface="Verdana"/>
                <a:cs typeface="Verdana"/>
              </a:rPr>
              <a:t> </a:t>
            </a:r>
            <a:r>
              <a:rPr dirty="0" sz="3450" spc="-85">
                <a:solidFill>
                  <a:srgbClr val="D01133"/>
                </a:solidFill>
                <a:latin typeface="Verdana"/>
                <a:cs typeface="Verdana"/>
              </a:rPr>
              <a:t>&amp;</a:t>
            </a:r>
            <a:r>
              <a:rPr dirty="0" sz="3450" spc="-345">
                <a:solidFill>
                  <a:srgbClr val="D01133"/>
                </a:solidFill>
                <a:latin typeface="Verdana"/>
                <a:cs typeface="Verdana"/>
              </a:rPr>
              <a:t> </a:t>
            </a:r>
            <a:r>
              <a:rPr dirty="0" sz="3450" spc="75">
                <a:solidFill>
                  <a:srgbClr val="D01133"/>
                </a:solidFill>
                <a:latin typeface="Verdana"/>
                <a:cs typeface="Verdana"/>
              </a:rPr>
              <a:t>title</a:t>
            </a:r>
            <a:endParaRPr sz="3450">
              <a:latin typeface="Verdana"/>
              <a:cs typeface="Verdana"/>
            </a:endParaRPr>
          </a:p>
          <a:p>
            <a:pPr marL="437515" indent="-436245">
              <a:lnSpc>
                <a:spcPct val="100000"/>
              </a:lnSpc>
              <a:spcBef>
                <a:spcPts val="3975"/>
              </a:spcBef>
              <a:buSzPct val="92857"/>
              <a:buAutoNum type="arabicPeriod"/>
              <a:tabLst>
                <a:tab pos="437515" algn="l"/>
              </a:tabLst>
            </a:pPr>
            <a:r>
              <a:rPr dirty="0" sz="3500" spc="110">
                <a:solidFill>
                  <a:srgbClr val="D01133"/>
                </a:solidFill>
                <a:latin typeface="Verdana"/>
                <a:cs typeface="Verdana"/>
              </a:rPr>
              <a:t>Education</a:t>
            </a:r>
            <a:r>
              <a:rPr dirty="0" sz="3500" spc="-350">
                <a:solidFill>
                  <a:srgbClr val="D01133"/>
                </a:solidFill>
                <a:latin typeface="Verdana"/>
                <a:cs typeface="Verdana"/>
              </a:rPr>
              <a:t> </a:t>
            </a:r>
            <a:r>
              <a:rPr dirty="0" sz="3500" spc="50">
                <a:solidFill>
                  <a:srgbClr val="D01133"/>
                </a:solidFill>
                <a:latin typeface="Verdana"/>
                <a:cs typeface="Verdana"/>
              </a:rPr>
              <a:t>Timeline</a:t>
            </a:r>
            <a:r>
              <a:rPr dirty="0" sz="3500" spc="-350">
                <a:solidFill>
                  <a:srgbClr val="D01133"/>
                </a:solidFill>
                <a:latin typeface="Verdana"/>
                <a:cs typeface="Verdana"/>
              </a:rPr>
              <a:t> </a:t>
            </a:r>
            <a:r>
              <a:rPr dirty="0" sz="3500" spc="120">
                <a:solidFill>
                  <a:srgbClr val="D01133"/>
                </a:solidFill>
                <a:latin typeface="Verdana"/>
                <a:cs typeface="Verdana"/>
              </a:rPr>
              <a:t>format</a:t>
            </a:r>
            <a:endParaRPr sz="35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30"/>
              </a:spcBef>
              <a:buAutoNum type="arabicPeriod"/>
            </a:pPr>
            <a:endParaRPr sz="3500">
              <a:latin typeface="Verdana"/>
              <a:cs typeface="Verdana"/>
            </a:endParaRPr>
          </a:p>
          <a:p>
            <a:pPr marL="407670" indent="-406400">
              <a:lnSpc>
                <a:spcPct val="100000"/>
              </a:lnSpc>
              <a:buSzPct val="89552"/>
              <a:buAutoNum type="arabicPeriod"/>
              <a:tabLst>
                <a:tab pos="407670" algn="l"/>
              </a:tabLst>
            </a:pPr>
            <a:r>
              <a:rPr dirty="0" sz="3350" spc="-30">
                <a:solidFill>
                  <a:srgbClr val="D01133"/>
                </a:solidFill>
                <a:latin typeface="Verdana"/>
                <a:cs typeface="Verdana"/>
              </a:rPr>
              <a:t>Skills</a:t>
            </a:r>
            <a:r>
              <a:rPr dirty="0" sz="3350" spc="-320">
                <a:solidFill>
                  <a:srgbClr val="D01133"/>
                </a:solidFill>
                <a:latin typeface="Verdana"/>
                <a:cs typeface="Verdana"/>
              </a:rPr>
              <a:t> </a:t>
            </a:r>
            <a:r>
              <a:rPr dirty="0" sz="3350" spc="-50">
                <a:solidFill>
                  <a:srgbClr val="D01133"/>
                </a:solidFill>
                <a:latin typeface="Verdana"/>
                <a:cs typeface="Verdana"/>
              </a:rPr>
              <a:t>Skill</a:t>
            </a:r>
            <a:r>
              <a:rPr dirty="0" sz="3350" spc="-315">
                <a:solidFill>
                  <a:srgbClr val="D01133"/>
                </a:solidFill>
                <a:latin typeface="Verdana"/>
                <a:cs typeface="Verdana"/>
              </a:rPr>
              <a:t> </a:t>
            </a:r>
            <a:r>
              <a:rPr dirty="0" sz="3350" spc="165">
                <a:solidFill>
                  <a:srgbClr val="D01133"/>
                </a:solidFill>
                <a:latin typeface="Verdana"/>
                <a:cs typeface="Verdana"/>
              </a:rPr>
              <a:t>cards</a:t>
            </a:r>
            <a:r>
              <a:rPr dirty="0" sz="3350" spc="-320">
                <a:solidFill>
                  <a:srgbClr val="D01133"/>
                </a:solidFill>
                <a:latin typeface="Verdana"/>
                <a:cs typeface="Verdana"/>
              </a:rPr>
              <a:t> </a:t>
            </a:r>
            <a:r>
              <a:rPr dirty="0" sz="3350" spc="100">
                <a:solidFill>
                  <a:srgbClr val="D01133"/>
                </a:solidFill>
                <a:latin typeface="Verdana"/>
                <a:cs typeface="Verdana"/>
              </a:rPr>
              <a:t>with</a:t>
            </a:r>
            <a:r>
              <a:rPr dirty="0" sz="3350" spc="-315">
                <a:solidFill>
                  <a:srgbClr val="D01133"/>
                </a:solidFill>
                <a:latin typeface="Verdana"/>
                <a:cs typeface="Verdana"/>
              </a:rPr>
              <a:t> </a:t>
            </a:r>
            <a:r>
              <a:rPr dirty="0" sz="3350" spc="65">
                <a:solidFill>
                  <a:srgbClr val="D01133"/>
                </a:solidFill>
                <a:latin typeface="Verdana"/>
                <a:cs typeface="Verdana"/>
              </a:rPr>
              <a:t>hover</a:t>
            </a:r>
            <a:r>
              <a:rPr dirty="0" sz="3350" spc="-315">
                <a:solidFill>
                  <a:srgbClr val="D01133"/>
                </a:solidFill>
                <a:latin typeface="Verdana"/>
                <a:cs typeface="Verdana"/>
              </a:rPr>
              <a:t> </a:t>
            </a:r>
            <a:r>
              <a:rPr dirty="0" sz="3350" spc="70">
                <a:solidFill>
                  <a:srgbClr val="D01133"/>
                </a:solidFill>
                <a:latin typeface="Verdana"/>
                <a:cs typeface="Verdana"/>
              </a:rPr>
              <a:t>animations</a:t>
            </a:r>
            <a:endParaRPr sz="33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0"/>
              </a:spcBef>
              <a:buAutoNum type="arabicPeriod"/>
            </a:pPr>
            <a:endParaRPr sz="3350">
              <a:latin typeface="Verdana"/>
              <a:cs typeface="Verdana"/>
            </a:endParaRPr>
          </a:p>
          <a:p>
            <a:pPr marL="368935" indent="-366395">
              <a:lnSpc>
                <a:spcPct val="100000"/>
              </a:lnSpc>
              <a:buSzPct val="83076"/>
              <a:buAutoNum type="arabicPeriod"/>
              <a:tabLst>
                <a:tab pos="368935" algn="l"/>
              </a:tabLst>
            </a:pPr>
            <a:r>
              <a:rPr dirty="0" sz="3250" spc="110">
                <a:solidFill>
                  <a:srgbClr val="D01133"/>
                </a:solidFill>
                <a:latin typeface="Verdana"/>
                <a:cs typeface="Verdana"/>
              </a:rPr>
              <a:t>About</a:t>
            </a:r>
            <a:r>
              <a:rPr dirty="0" sz="3250" spc="-240">
                <a:solidFill>
                  <a:srgbClr val="D01133"/>
                </a:solidFill>
                <a:latin typeface="Verdana"/>
                <a:cs typeface="Verdana"/>
              </a:rPr>
              <a:t> </a:t>
            </a:r>
            <a:r>
              <a:rPr dirty="0" sz="3250" spc="165">
                <a:solidFill>
                  <a:srgbClr val="D01133"/>
                </a:solidFill>
                <a:latin typeface="Verdana"/>
                <a:cs typeface="Verdana"/>
              </a:rPr>
              <a:t>Me</a:t>
            </a:r>
            <a:r>
              <a:rPr dirty="0" sz="3250" spc="-235">
                <a:solidFill>
                  <a:srgbClr val="D01133"/>
                </a:solidFill>
                <a:latin typeface="Verdana"/>
                <a:cs typeface="Verdana"/>
              </a:rPr>
              <a:t> </a:t>
            </a:r>
            <a:r>
              <a:rPr dirty="0" sz="3250" spc="110">
                <a:solidFill>
                  <a:srgbClr val="D01133"/>
                </a:solidFill>
                <a:latin typeface="Verdana"/>
                <a:cs typeface="Verdana"/>
              </a:rPr>
              <a:t>Career</a:t>
            </a:r>
            <a:r>
              <a:rPr dirty="0" sz="3250" spc="-240">
                <a:solidFill>
                  <a:srgbClr val="D01133"/>
                </a:solidFill>
                <a:latin typeface="Verdana"/>
                <a:cs typeface="Verdana"/>
              </a:rPr>
              <a:t> </a:t>
            </a:r>
            <a:r>
              <a:rPr dirty="0" sz="3250">
                <a:solidFill>
                  <a:srgbClr val="D01133"/>
                </a:solidFill>
                <a:latin typeface="Verdana"/>
                <a:cs typeface="Verdana"/>
              </a:rPr>
              <a:t>objective,</a:t>
            </a:r>
            <a:r>
              <a:rPr dirty="0" sz="3250" spc="-235">
                <a:solidFill>
                  <a:srgbClr val="D01133"/>
                </a:solidFill>
                <a:latin typeface="Verdana"/>
                <a:cs typeface="Verdana"/>
              </a:rPr>
              <a:t> </a:t>
            </a:r>
            <a:r>
              <a:rPr dirty="0" sz="3250" spc="60">
                <a:solidFill>
                  <a:srgbClr val="D01133"/>
                </a:solidFill>
                <a:latin typeface="Verdana"/>
                <a:cs typeface="Verdana"/>
              </a:rPr>
              <a:t>achievements,</a:t>
            </a:r>
            <a:r>
              <a:rPr dirty="0" sz="3250" spc="-240">
                <a:solidFill>
                  <a:srgbClr val="D01133"/>
                </a:solidFill>
                <a:latin typeface="Verdana"/>
                <a:cs typeface="Verdana"/>
              </a:rPr>
              <a:t> </a:t>
            </a:r>
            <a:r>
              <a:rPr dirty="0" sz="3250" spc="100">
                <a:solidFill>
                  <a:srgbClr val="D01133"/>
                </a:solidFill>
                <a:latin typeface="Verdana"/>
                <a:cs typeface="Verdana"/>
              </a:rPr>
              <a:t>hobbies</a:t>
            </a:r>
            <a:endParaRPr sz="3250">
              <a:latin typeface="Verdana"/>
              <a:cs typeface="Verdana"/>
            </a:endParaRPr>
          </a:p>
          <a:p>
            <a:pPr marL="391160" indent="-387350">
              <a:lnSpc>
                <a:spcPct val="100000"/>
              </a:lnSpc>
              <a:spcBef>
                <a:spcPts val="3700"/>
              </a:spcBef>
              <a:buSzPct val="81428"/>
              <a:buAutoNum type="arabicPeriod"/>
              <a:tabLst>
                <a:tab pos="391160" algn="l"/>
              </a:tabLst>
            </a:pPr>
            <a:r>
              <a:rPr dirty="0" sz="3500" spc="190">
                <a:solidFill>
                  <a:srgbClr val="D01133"/>
                </a:solidFill>
                <a:latin typeface="Verdana"/>
                <a:cs typeface="Verdana"/>
              </a:rPr>
              <a:t>Contact</a:t>
            </a:r>
            <a:r>
              <a:rPr dirty="0" sz="3500" spc="-310">
                <a:solidFill>
                  <a:srgbClr val="D01133"/>
                </a:solidFill>
                <a:latin typeface="Verdana"/>
                <a:cs typeface="Verdana"/>
              </a:rPr>
              <a:t> </a:t>
            </a:r>
            <a:r>
              <a:rPr dirty="0" sz="3500">
                <a:solidFill>
                  <a:srgbClr val="D01133"/>
                </a:solidFill>
                <a:latin typeface="Verdana"/>
                <a:cs typeface="Verdana"/>
              </a:rPr>
              <a:t>Form</a:t>
            </a:r>
            <a:r>
              <a:rPr dirty="0" sz="3500" spc="-305">
                <a:solidFill>
                  <a:srgbClr val="D01133"/>
                </a:solidFill>
                <a:latin typeface="Verdana"/>
                <a:cs typeface="Verdana"/>
              </a:rPr>
              <a:t> </a:t>
            </a:r>
            <a:r>
              <a:rPr dirty="0" sz="3500" spc="-85">
                <a:solidFill>
                  <a:srgbClr val="D01133"/>
                </a:solidFill>
                <a:latin typeface="Verdana"/>
                <a:cs typeface="Verdana"/>
              </a:rPr>
              <a:t>&amp;</a:t>
            </a:r>
            <a:r>
              <a:rPr dirty="0" sz="3500" spc="-310">
                <a:solidFill>
                  <a:srgbClr val="D01133"/>
                </a:solidFill>
                <a:latin typeface="Verdana"/>
                <a:cs typeface="Verdana"/>
              </a:rPr>
              <a:t> </a:t>
            </a:r>
            <a:r>
              <a:rPr dirty="0" sz="3500" spc="190">
                <a:solidFill>
                  <a:srgbClr val="D01133"/>
                </a:solidFill>
                <a:latin typeface="Verdana"/>
                <a:cs typeface="Verdana"/>
              </a:rPr>
              <a:t>contact</a:t>
            </a:r>
            <a:r>
              <a:rPr dirty="0" sz="3500" spc="-305">
                <a:solidFill>
                  <a:srgbClr val="D01133"/>
                </a:solidFill>
                <a:latin typeface="Verdana"/>
                <a:cs typeface="Verdana"/>
              </a:rPr>
              <a:t> </a:t>
            </a:r>
            <a:r>
              <a:rPr dirty="0" sz="3500" spc="70">
                <a:solidFill>
                  <a:srgbClr val="D01133"/>
                </a:solidFill>
                <a:latin typeface="Verdana"/>
                <a:cs typeface="Verdana"/>
              </a:rPr>
              <a:t>details</a:t>
            </a:r>
            <a:endParaRPr sz="35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90"/>
              </a:spcBef>
              <a:buAutoNum type="arabicPeriod"/>
            </a:pPr>
            <a:endParaRPr sz="3500">
              <a:latin typeface="Verdana"/>
              <a:cs typeface="Verdana"/>
            </a:endParaRPr>
          </a:p>
          <a:p>
            <a:pPr marL="435609" indent="-431800">
              <a:lnSpc>
                <a:spcPct val="100000"/>
              </a:lnSpc>
              <a:buSzPct val="91428"/>
              <a:buAutoNum type="arabicPeriod"/>
              <a:tabLst>
                <a:tab pos="435609" algn="l"/>
              </a:tabLst>
            </a:pPr>
            <a:r>
              <a:rPr dirty="0" sz="3500" spc="90">
                <a:solidFill>
                  <a:srgbClr val="D01133"/>
                </a:solidFill>
                <a:latin typeface="Verdana"/>
                <a:cs typeface="Verdana"/>
              </a:rPr>
              <a:t>Footer</a:t>
            </a:r>
            <a:r>
              <a:rPr dirty="0" sz="3500" spc="-350">
                <a:solidFill>
                  <a:srgbClr val="D01133"/>
                </a:solidFill>
                <a:latin typeface="Verdana"/>
                <a:cs typeface="Verdana"/>
              </a:rPr>
              <a:t> </a:t>
            </a:r>
            <a:r>
              <a:rPr dirty="0" sz="3500" spc="60">
                <a:solidFill>
                  <a:srgbClr val="D01133"/>
                </a:solidFill>
                <a:latin typeface="Verdana"/>
                <a:cs typeface="Verdana"/>
              </a:rPr>
              <a:t>Social</a:t>
            </a:r>
            <a:r>
              <a:rPr dirty="0" sz="3500" spc="-345">
                <a:solidFill>
                  <a:srgbClr val="D01133"/>
                </a:solidFill>
                <a:latin typeface="Verdana"/>
                <a:cs typeface="Verdana"/>
              </a:rPr>
              <a:t> </a:t>
            </a:r>
            <a:r>
              <a:rPr dirty="0" sz="3500" spc="100">
                <a:solidFill>
                  <a:srgbClr val="D01133"/>
                </a:solidFill>
                <a:latin typeface="Verdana"/>
                <a:cs typeface="Verdana"/>
              </a:rPr>
              <a:t>media</a:t>
            </a:r>
            <a:r>
              <a:rPr dirty="0" sz="3500" spc="-345">
                <a:solidFill>
                  <a:srgbClr val="D01133"/>
                </a:solidFill>
                <a:latin typeface="Verdana"/>
                <a:cs typeface="Verdana"/>
              </a:rPr>
              <a:t> </a:t>
            </a:r>
            <a:r>
              <a:rPr dirty="0" sz="3500" spc="-10">
                <a:solidFill>
                  <a:srgbClr val="D01133"/>
                </a:solidFill>
                <a:latin typeface="Verdana"/>
                <a:cs typeface="Verdana"/>
              </a:rPr>
              <a:t>links</a:t>
            </a:r>
            <a:endParaRPr sz="3500">
              <a:latin typeface="Verdana"/>
              <a:cs typeface="Verdana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39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dirty="0" spc="-25"/>
              <a:t>0</a:t>
            </a:r>
            <a:r>
              <a:rPr dirty="0" spc="-25"/>
              <a:t>7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736832" y="272037"/>
            <a:ext cx="9565640" cy="210185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110230" marR="5080" indent="-3098165">
              <a:lnSpc>
                <a:spcPct val="115500"/>
              </a:lnSpc>
              <a:spcBef>
                <a:spcPts val="95"/>
              </a:spcBef>
            </a:pPr>
            <a:r>
              <a:rPr dirty="0" sz="5900" spc="405" b="0" i="1">
                <a:solidFill>
                  <a:srgbClr val="000000"/>
                </a:solidFill>
                <a:latin typeface="Times New Roman"/>
                <a:cs typeface="Times New Roman"/>
              </a:rPr>
              <a:t>PORTFOLIO</a:t>
            </a:r>
            <a:r>
              <a:rPr dirty="0" sz="5900" spc="-295" b="0" i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5900" spc="455" b="0" i="1">
                <a:solidFill>
                  <a:srgbClr val="000000"/>
                </a:solidFill>
                <a:latin typeface="Times New Roman"/>
                <a:cs typeface="Times New Roman"/>
              </a:rPr>
              <a:t>DESING</a:t>
            </a:r>
            <a:r>
              <a:rPr dirty="0" sz="5900" spc="-290" b="0" i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5900" spc="355" b="0" i="1">
                <a:solidFill>
                  <a:srgbClr val="000000"/>
                </a:solidFill>
                <a:latin typeface="Times New Roman"/>
                <a:cs typeface="Times New Roman"/>
              </a:rPr>
              <a:t>AND </a:t>
            </a:r>
            <a:r>
              <a:rPr dirty="0" sz="5900" spc="575" b="0" i="1">
                <a:solidFill>
                  <a:srgbClr val="000000"/>
                </a:solidFill>
                <a:latin typeface="Times New Roman"/>
                <a:cs typeface="Times New Roman"/>
              </a:rPr>
              <a:t>LOYOUT</a:t>
            </a:r>
            <a:endParaRPr sz="5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260971" cy="411797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886658"/>
              <a:ext cx="16281844" cy="440034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15441" y="2576103"/>
              <a:ext cx="9039225" cy="52958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778011" y="690708"/>
            <a:ext cx="11072495" cy="922019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5850" spc="735" b="0" i="1">
                <a:solidFill>
                  <a:srgbClr val="000000"/>
                </a:solidFill>
                <a:latin typeface="Times New Roman"/>
                <a:cs typeface="Times New Roman"/>
              </a:rPr>
              <a:t>RESULT</a:t>
            </a:r>
            <a:r>
              <a:rPr dirty="0" sz="5850" spc="-275" b="0" i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5850" spc="375" b="0" i="1">
                <a:solidFill>
                  <a:srgbClr val="000000"/>
                </a:solidFill>
                <a:latin typeface="Times New Roman"/>
                <a:cs typeface="Times New Roman"/>
              </a:rPr>
              <a:t>AND</a:t>
            </a:r>
            <a:r>
              <a:rPr dirty="0" sz="5850" spc="-270" b="0" i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5850" spc="605" b="0" i="1">
                <a:solidFill>
                  <a:srgbClr val="000000"/>
                </a:solidFill>
                <a:latin typeface="Times New Roman"/>
                <a:cs typeface="Times New Roman"/>
              </a:rPr>
              <a:t>SCREENCHATS</a:t>
            </a:r>
            <a:endParaRPr sz="585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6439832" y="8954710"/>
            <a:ext cx="820419" cy="89916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dirty="0" sz="4750" spc="-25">
                <a:solidFill>
                  <a:srgbClr val="535353"/>
                </a:solidFill>
                <a:latin typeface="Arial Black"/>
                <a:cs typeface="Arial Black"/>
              </a:rPr>
              <a:t>08</a:t>
            </a:r>
            <a:endParaRPr sz="4750">
              <a:latin typeface="Arial Black"/>
              <a:cs typeface="Arial Black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77220" y="2511205"/>
            <a:ext cx="5690870" cy="547370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5650" spc="210">
                <a:solidFill>
                  <a:srgbClr val="4B00AC"/>
                </a:solidFill>
                <a:latin typeface="Verdana"/>
                <a:cs typeface="Verdana"/>
              </a:rPr>
              <a:t>Screenchats</a:t>
            </a:r>
            <a:r>
              <a:rPr dirty="0" sz="5650" spc="-545">
                <a:solidFill>
                  <a:srgbClr val="4B00AC"/>
                </a:solidFill>
                <a:latin typeface="Verdana"/>
                <a:cs typeface="Verdana"/>
              </a:rPr>
              <a:t> </a:t>
            </a:r>
            <a:r>
              <a:rPr dirty="0" sz="5650" spc="305">
                <a:solidFill>
                  <a:srgbClr val="4B00AC"/>
                </a:solidFill>
                <a:latin typeface="Verdana"/>
                <a:cs typeface="Verdana"/>
              </a:rPr>
              <a:t>of</a:t>
            </a:r>
            <a:endParaRPr sz="5650">
              <a:latin typeface="Verdana"/>
              <a:cs typeface="Verdana"/>
            </a:endParaRPr>
          </a:p>
          <a:p>
            <a:pPr marL="480059">
              <a:lnSpc>
                <a:spcPct val="100000"/>
              </a:lnSpc>
              <a:spcBef>
                <a:spcPts val="4715"/>
              </a:spcBef>
            </a:pPr>
            <a:r>
              <a:rPr dirty="0" sz="4050" spc="110">
                <a:solidFill>
                  <a:srgbClr val="21A0C7"/>
                </a:solidFill>
                <a:latin typeface="Verdana"/>
                <a:cs typeface="Verdana"/>
              </a:rPr>
              <a:t>Home</a:t>
            </a:r>
            <a:r>
              <a:rPr dirty="0" sz="4050" spc="-405">
                <a:solidFill>
                  <a:srgbClr val="21A0C7"/>
                </a:solidFill>
                <a:latin typeface="Verdana"/>
                <a:cs typeface="Verdana"/>
              </a:rPr>
              <a:t> </a:t>
            </a:r>
            <a:r>
              <a:rPr dirty="0" sz="4050" spc="114">
                <a:solidFill>
                  <a:srgbClr val="21A0C7"/>
                </a:solidFill>
                <a:latin typeface="Verdana"/>
                <a:cs typeface="Verdana"/>
              </a:rPr>
              <a:t>Page</a:t>
            </a:r>
            <a:endParaRPr sz="4050">
              <a:latin typeface="Verdana"/>
              <a:cs typeface="Verdana"/>
            </a:endParaRPr>
          </a:p>
          <a:p>
            <a:pPr marL="480059">
              <a:lnSpc>
                <a:spcPct val="100000"/>
              </a:lnSpc>
              <a:spcBef>
                <a:spcPts val="3304"/>
              </a:spcBef>
            </a:pPr>
            <a:r>
              <a:rPr dirty="0" sz="3800" spc="110">
                <a:solidFill>
                  <a:srgbClr val="21A0C7"/>
                </a:solidFill>
                <a:latin typeface="Verdana"/>
                <a:cs typeface="Verdana"/>
              </a:rPr>
              <a:t>Education</a:t>
            </a:r>
            <a:r>
              <a:rPr dirty="0" sz="3800" spc="-365">
                <a:solidFill>
                  <a:srgbClr val="21A0C7"/>
                </a:solidFill>
                <a:latin typeface="Verdana"/>
                <a:cs typeface="Verdana"/>
              </a:rPr>
              <a:t> </a:t>
            </a:r>
            <a:r>
              <a:rPr dirty="0" sz="3800" spc="40">
                <a:solidFill>
                  <a:srgbClr val="21A0C7"/>
                </a:solidFill>
                <a:latin typeface="Verdana"/>
                <a:cs typeface="Verdana"/>
              </a:rPr>
              <a:t>Timeline</a:t>
            </a:r>
            <a:endParaRPr sz="3800">
              <a:latin typeface="Verdana"/>
              <a:cs typeface="Verdana"/>
            </a:endParaRPr>
          </a:p>
          <a:p>
            <a:pPr marL="480059" marR="1745614">
              <a:lnSpc>
                <a:spcPts val="9330"/>
              </a:lnSpc>
              <a:spcBef>
                <a:spcPts val="905"/>
              </a:spcBef>
            </a:pPr>
            <a:r>
              <a:rPr dirty="0" sz="3800" spc="-40">
                <a:solidFill>
                  <a:srgbClr val="21A0C7"/>
                </a:solidFill>
                <a:latin typeface="Verdana"/>
                <a:cs typeface="Verdana"/>
              </a:rPr>
              <a:t>Skills</a:t>
            </a:r>
            <a:r>
              <a:rPr dirty="0" sz="3800" spc="-370">
                <a:solidFill>
                  <a:srgbClr val="21A0C7"/>
                </a:solidFill>
                <a:latin typeface="Verdana"/>
                <a:cs typeface="Verdana"/>
              </a:rPr>
              <a:t> </a:t>
            </a:r>
            <a:r>
              <a:rPr dirty="0" sz="3800" spc="95">
                <a:solidFill>
                  <a:srgbClr val="21A0C7"/>
                </a:solidFill>
                <a:latin typeface="Verdana"/>
                <a:cs typeface="Verdana"/>
              </a:rPr>
              <a:t>Section </a:t>
            </a:r>
            <a:r>
              <a:rPr dirty="0" sz="3800" spc="204">
                <a:solidFill>
                  <a:srgbClr val="21A0C7"/>
                </a:solidFill>
                <a:latin typeface="Verdana"/>
                <a:cs typeface="Verdana"/>
              </a:rPr>
              <a:t>Contact</a:t>
            </a:r>
            <a:r>
              <a:rPr dirty="0" sz="3800" spc="-390">
                <a:solidFill>
                  <a:srgbClr val="21A0C7"/>
                </a:solidFill>
                <a:latin typeface="Verdana"/>
                <a:cs typeface="Verdana"/>
              </a:rPr>
              <a:t> </a:t>
            </a:r>
            <a:r>
              <a:rPr dirty="0" sz="3800" spc="-20">
                <a:solidFill>
                  <a:srgbClr val="21A0C7"/>
                </a:solidFill>
                <a:latin typeface="Verdana"/>
                <a:cs typeface="Verdana"/>
              </a:rPr>
              <a:t>Form</a:t>
            </a:r>
            <a:endParaRPr sz="3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505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Dhanush 05</dc:creator>
  <cp:keywords>DAGxDDYMygQ,BAGwntKluQY,0</cp:keywords>
  <dc:title>Grey Minimalist Professional Project Presentation_20250825_093627_0000.pdf</dc:title>
  <dcterms:created xsi:type="dcterms:W3CDTF">2025-08-26T03:49:53Z</dcterms:created>
  <dcterms:modified xsi:type="dcterms:W3CDTF">2025-08-26T03:49:53Z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2025-08-26T00:00:00Z</vt:filetime>
  </property>
  <property fmtid="{D5CDD505-2E9C-101B-9397-08002B2CF9AE}" pid="3" name="Creator">
    <vt:lpwstr>Canva</vt:lpwstr>
  </property>
  <property fmtid="{D5CDD505-2E9C-101B-9397-08002B2CF9AE}" pid="4" name="LastSaved">
    <vt:filetime>2025-08-26T00:00:00Z</vt:filetime>
  </property>
  <property fmtid="{D5CDD505-2E9C-101B-9397-08002B2CF9AE}" pid="5" name="Producer">
    <vt:lpwstr>Canva</vt:lpwstr>
  </property>
</Properties>
</file>